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57" r:id="rId5"/>
    <p:sldId id="258" r:id="rId6"/>
    <p:sldId id="279" r:id="rId7"/>
    <p:sldId id="276" r:id="rId8"/>
    <p:sldId id="297" r:id="rId9"/>
    <p:sldId id="298" r:id="rId10"/>
    <p:sldId id="299" r:id="rId11"/>
    <p:sldId id="300" r:id="rId12"/>
    <p:sldId id="301" r:id="rId13"/>
    <p:sldId id="302" r:id="rId14"/>
    <p:sldId id="303" r:id="rId15"/>
    <p:sldId id="304" r:id="rId16"/>
    <p:sldId id="305" r:id="rId17"/>
    <p:sldId id="306" r:id="rId18"/>
    <p:sldId id="307" r:id="rId19"/>
    <p:sldId id="286" r:id="rId20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pt-PT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3C53"/>
    <a:srgbClr val="091932"/>
    <a:srgbClr val="4EB7A0"/>
    <a:srgbClr val="25233F"/>
    <a:srgbClr val="6CD1D4"/>
    <a:srgbClr val="6EBEAF"/>
    <a:srgbClr val="7AC1A3"/>
    <a:srgbClr val="03462A"/>
    <a:srgbClr val="A0D0DC"/>
    <a:srgbClr val="44B5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A95031-E68D-C041-B92C-748B72C55D36}" v="4" dt="2020-01-02T11:47:27.476"/>
    <p1510:client id="{7554CA50-862D-2749-B4C5-4AE543BFDC36}" v="85" dt="2020-01-02T16:43:30.068"/>
    <p1510:client id="{89DAE557-86F8-3343-A5E6-9F4CD76FCED5}" v="96" dt="2020-01-02T14:18:51.697"/>
    <p1510:client id="{C3D6138D-BEB6-4546-8A2E-90B593E06DF1}" v="63" dt="2020-01-02T16:05:16.733"/>
    <p1510:client id="{F51C518C-EA54-1740-8F5C-9A3F7388EEC5}" v="2" dt="2020-01-02T10:50:19.033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831"/>
    <p:restoredTop sz="94558"/>
  </p:normalViewPr>
  <p:slideViewPr>
    <p:cSldViewPr snapToGrid="0" snapToObjects="1">
      <p:cViewPr varScale="1">
        <p:scale>
          <a:sx n="62" d="100"/>
          <a:sy n="62" d="100"/>
        </p:scale>
        <p:origin x="1740" y="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CCDC80-B2BF-4811-A831-B2CEA8AB10C2}" type="doc">
      <dgm:prSet loTypeId="urn:microsoft.com/office/officeart/2005/8/layout/radial6" loCatId="relationship" qsTypeId="urn:microsoft.com/office/officeart/2005/8/quickstyle/simple1" qsCatId="simple" csTypeId="urn:microsoft.com/office/officeart/2005/8/colors/accent1_2" csCatId="accent1" phldr="1"/>
      <dgm:spPr/>
      <dgm:t>
        <a:bodyPr rtlCol="0"/>
        <a:lstStyle/>
        <a:p>
          <a:pPr rtl="0"/>
          <a:endParaRPr lang="en-GB"/>
        </a:p>
      </dgm:t>
    </dgm:pt>
    <dgm:pt modelId="{7918CCC4-DACF-48C3-8C40-02F4CA4BEFD4}">
      <dgm:prSet phldrT="[Text]"/>
      <dgm:spPr>
        <a:solidFill>
          <a:srgbClr val="38D5D6"/>
        </a:solidFill>
        <a:ln>
          <a:noFill/>
        </a:ln>
      </dgm:spPr>
      <dgm:t>
        <a:bodyPr rtlCol="0"/>
        <a:lstStyle/>
        <a:p>
          <a:pPr rtl="0"/>
          <a:r>
            <a:rPr lang="pt-PT" b="1" i="0" dirty="0">
              <a:solidFill>
                <a:schemeClr val="bg2"/>
              </a:solidFill>
              <a:latin typeface="Century Gothic" panose="020B0502020202020204" pitchFamily="34" charset="0"/>
            </a:rPr>
            <a:t>Ameaças ao recife de coral</a:t>
          </a:r>
        </a:p>
      </dgm:t>
    </dgm:pt>
    <dgm:pt modelId="{90535242-C9C7-440A-A90A-EDE684395044}" type="parTrans" cxnId="{57E64691-0968-4B7F-8772-3C8AADACBF20}">
      <dgm:prSet/>
      <dgm:spPr/>
      <dgm:t>
        <a:bodyPr rtlCol="0"/>
        <a:lstStyle/>
        <a:p>
          <a:pPr rtl="0"/>
          <a:endParaRPr lang="en-GB"/>
        </a:p>
      </dgm:t>
    </dgm:pt>
    <dgm:pt modelId="{DBF86C43-5661-442B-AB4D-19B3AFE90843}" type="sibTrans" cxnId="{57E64691-0968-4B7F-8772-3C8AADACBF20}">
      <dgm:prSet/>
      <dgm:spPr/>
      <dgm:t>
        <a:bodyPr rtlCol="0"/>
        <a:lstStyle/>
        <a:p>
          <a:pPr rtl="0"/>
          <a:endParaRPr lang="en-GB"/>
        </a:p>
      </dgm:t>
    </dgm:pt>
    <dgm:pt modelId="{8F1369DD-2016-4F39-8DFD-4C8853791E53}">
      <dgm:prSet phldrT="[Text]" custT="1"/>
      <dgm:spPr>
        <a:solidFill>
          <a:schemeClr val="accent3">
            <a:lumMod val="50000"/>
          </a:schemeClr>
        </a:solidFill>
        <a:ln>
          <a:noFill/>
        </a:ln>
      </dgm:spPr>
      <dgm:t>
        <a:bodyPr rtlCol="0"/>
        <a:lstStyle/>
        <a:p>
          <a:pPr rtl="0"/>
          <a:r>
            <a:rPr lang="pt-PT" sz="800" b="1" i="0" dirty="0">
              <a:latin typeface="Century Gothic" panose="020B0502020202020204" pitchFamily="34" charset="0"/>
            </a:rPr>
            <a:t>Escoamento de </a:t>
          </a:r>
          <a:br>
            <a:rPr lang="en-GB" sz="800" b="1" i="0" dirty="0">
              <a:latin typeface="Century Gothic" panose="020B0502020202020204" pitchFamily="34" charset="0"/>
            </a:rPr>
          </a:br>
          <a:r>
            <a:rPr lang="pt-PT" sz="800" b="1" i="0" dirty="0">
              <a:latin typeface="Century Gothic" panose="020B0502020202020204" pitchFamily="34" charset="0"/>
            </a:rPr>
            <a:t>fertilizantes</a:t>
          </a:r>
        </a:p>
      </dgm:t>
    </dgm:pt>
    <dgm:pt modelId="{F769C946-A6AA-4C1E-AC88-8648ED91178B}" type="parTrans" cxnId="{0B4D45DC-92E5-4B77-B3B8-2C0623F924FD}">
      <dgm:prSet/>
      <dgm:spPr/>
      <dgm:t>
        <a:bodyPr rtlCol="0"/>
        <a:lstStyle/>
        <a:p>
          <a:pPr rtl="0"/>
          <a:endParaRPr lang="en-GB"/>
        </a:p>
      </dgm:t>
    </dgm:pt>
    <dgm:pt modelId="{A2C987F3-9364-497B-BA68-66E57C058178}" type="sibTrans" cxnId="{0B4D45DC-92E5-4B77-B3B8-2C0623F924FD}">
      <dgm:prSet/>
      <dgm:spPr>
        <a:solidFill>
          <a:schemeClr val="accent3"/>
        </a:solidFill>
      </dgm:spPr>
      <dgm:t>
        <a:bodyPr rtlCol="0"/>
        <a:lstStyle/>
        <a:p>
          <a:pPr rtl="0"/>
          <a:endParaRPr lang="en-GB">
            <a:latin typeface="Akzidenz Grotesk BE Cn" pitchFamily="34" charset="0"/>
          </a:endParaRPr>
        </a:p>
      </dgm:t>
    </dgm:pt>
    <dgm:pt modelId="{E8F681CB-DFCA-4F07-88CE-854EC0B9BF3D}">
      <dgm:prSet phldrT="[Text]"/>
      <dgm:spPr>
        <a:solidFill>
          <a:schemeClr val="accent3">
            <a:lumMod val="40000"/>
            <a:lumOff val="60000"/>
          </a:schemeClr>
        </a:solidFill>
        <a:ln>
          <a:noFill/>
        </a:ln>
      </dgm:spPr>
      <dgm:t>
        <a:bodyPr rtlCol="0"/>
        <a:lstStyle/>
        <a:p>
          <a:pPr rtl="0"/>
          <a:r>
            <a:rPr lang="pt-PT" b="1" i="0">
              <a:latin typeface="Century Gothic" panose="020B0502020202020204" pitchFamily="34" charset="0"/>
            </a:rPr>
            <a:t>Tempestades</a:t>
          </a:r>
        </a:p>
      </dgm:t>
    </dgm:pt>
    <dgm:pt modelId="{6CB3ACA4-64A7-4480-920C-886042CB9FEF}" type="parTrans" cxnId="{87876604-91F0-49A4-8BCD-2687C24EA691}">
      <dgm:prSet/>
      <dgm:spPr/>
      <dgm:t>
        <a:bodyPr rtlCol="0"/>
        <a:lstStyle/>
        <a:p>
          <a:pPr rtl="0"/>
          <a:endParaRPr lang="en-GB"/>
        </a:p>
      </dgm:t>
    </dgm:pt>
    <dgm:pt modelId="{20A0AF80-4C1D-4BBB-953E-CEEBEB757B43}" type="sibTrans" cxnId="{87876604-91F0-49A4-8BCD-2687C24EA691}">
      <dgm:prSet/>
      <dgm:spPr>
        <a:solidFill>
          <a:schemeClr val="accent3"/>
        </a:solidFill>
        <a:ln>
          <a:noFill/>
        </a:ln>
      </dgm:spPr>
      <dgm:t>
        <a:bodyPr rtlCol="0"/>
        <a:lstStyle/>
        <a:p>
          <a:pPr rtl="0"/>
          <a:endParaRPr lang="en-GB">
            <a:latin typeface="Akzidenz Grotesk BE Cn" pitchFamily="34" charset="0"/>
          </a:endParaRPr>
        </a:p>
      </dgm:t>
    </dgm:pt>
    <dgm:pt modelId="{A6523C9B-9DF1-462A-A50B-1A5C5D777186}">
      <dgm:prSet phldrT="[Text]"/>
      <dgm:spPr>
        <a:solidFill>
          <a:schemeClr val="accent3">
            <a:lumMod val="40000"/>
            <a:lumOff val="60000"/>
          </a:schemeClr>
        </a:solidFill>
        <a:ln>
          <a:noFill/>
        </a:ln>
      </dgm:spPr>
      <dgm:t>
        <a:bodyPr rtlCol="0"/>
        <a:lstStyle/>
        <a:p>
          <a:pPr rtl="0"/>
          <a:r>
            <a:rPr lang="pt-PT" b="1" i="0">
              <a:latin typeface="Century Gothic" panose="020B0502020202020204" pitchFamily="34" charset="0"/>
            </a:rPr>
            <a:t>Sobrepesca</a:t>
          </a:r>
        </a:p>
      </dgm:t>
    </dgm:pt>
    <dgm:pt modelId="{6AF314B7-1E4A-4D5E-9A1C-759979C0C71D}" type="parTrans" cxnId="{CEF40071-A16E-44F8-8CD4-35FF11B48804}">
      <dgm:prSet/>
      <dgm:spPr/>
      <dgm:t>
        <a:bodyPr rtlCol="0"/>
        <a:lstStyle/>
        <a:p>
          <a:pPr rtl="0"/>
          <a:endParaRPr lang="en-GB"/>
        </a:p>
      </dgm:t>
    </dgm:pt>
    <dgm:pt modelId="{1704FACA-E3EA-4D10-AAE4-7A197889D1FF}" type="sibTrans" cxnId="{CEF40071-A16E-44F8-8CD4-35FF11B48804}">
      <dgm:prSet/>
      <dgm:spPr>
        <a:solidFill>
          <a:schemeClr val="accent3"/>
        </a:solidFill>
      </dgm:spPr>
      <dgm:t>
        <a:bodyPr rtlCol="0"/>
        <a:lstStyle/>
        <a:p>
          <a:pPr rtl="0"/>
          <a:endParaRPr lang="en-GB">
            <a:latin typeface="Akzidenz Grotesk BE Cn" pitchFamily="34" charset="0"/>
          </a:endParaRPr>
        </a:p>
      </dgm:t>
    </dgm:pt>
    <dgm:pt modelId="{87B79A15-3810-4E41-8960-BF7EAE07A00A}">
      <dgm:prSet phldrT="[Text]"/>
      <dgm:spPr>
        <a:solidFill>
          <a:schemeClr val="accent3">
            <a:lumMod val="40000"/>
            <a:lumOff val="60000"/>
          </a:schemeClr>
        </a:solidFill>
        <a:ln>
          <a:noFill/>
        </a:ln>
      </dgm:spPr>
      <dgm:t>
        <a:bodyPr rtlCol="0"/>
        <a:lstStyle/>
        <a:p>
          <a:pPr rtl="0"/>
          <a:r>
            <a:rPr lang="pt-PT" b="1" i="0">
              <a:latin typeface="Century Gothic" panose="020B0502020202020204" pitchFamily="34" charset="0"/>
            </a:rPr>
            <a:t>Turismo</a:t>
          </a:r>
        </a:p>
      </dgm:t>
    </dgm:pt>
    <dgm:pt modelId="{8A3E939A-16F7-4249-9AED-D47E880F1035}" type="parTrans" cxnId="{933E1592-98C3-40A9-9B7B-8E0D338CDC8E}">
      <dgm:prSet/>
      <dgm:spPr/>
      <dgm:t>
        <a:bodyPr rtlCol="0"/>
        <a:lstStyle/>
        <a:p>
          <a:pPr rtl="0"/>
          <a:endParaRPr lang="en-GB"/>
        </a:p>
      </dgm:t>
    </dgm:pt>
    <dgm:pt modelId="{9D196BD6-7598-4FAD-80CF-84AD0F6D3D84}" type="sibTrans" cxnId="{933E1592-98C3-40A9-9B7B-8E0D338CDC8E}">
      <dgm:prSet/>
      <dgm:spPr>
        <a:solidFill>
          <a:schemeClr val="accent3"/>
        </a:solidFill>
      </dgm:spPr>
      <dgm:t>
        <a:bodyPr rtlCol="0"/>
        <a:lstStyle/>
        <a:p>
          <a:pPr rtl="0"/>
          <a:endParaRPr lang="en-GB">
            <a:latin typeface="Akzidenz Grotesk BE Cn" pitchFamily="34" charset="0"/>
          </a:endParaRPr>
        </a:p>
      </dgm:t>
    </dgm:pt>
    <dgm:pt modelId="{C0E6C2A7-E616-41BE-9ED1-671C9FE304EC}">
      <dgm:prSet phldrT="[Text]"/>
      <dgm:spPr>
        <a:solidFill>
          <a:schemeClr val="accent3">
            <a:lumMod val="75000"/>
          </a:schemeClr>
        </a:solidFill>
        <a:ln>
          <a:noFill/>
        </a:ln>
      </dgm:spPr>
      <dgm:t>
        <a:bodyPr rtlCol="0"/>
        <a:lstStyle/>
        <a:p>
          <a:pPr rtl="0"/>
          <a:r>
            <a:rPr lang="pt-PT" b="1" i="0" dirty="0">
              <a:latin typeface="Century Gothic" panose="020B0502020202020204" pitchFamily="34" charset="0"/>
            </a:rPr>
            <a:t>Aquecimento dos oceanos</a:t>
          </a:r>
        </a:p>
      </dgm:t>
    </dgm:pt>
    <dgm:pt modelId="{A7B2E5BA-F983-4F28-BE9C-01A9324E9F68}" type="parTrans" cxnId="{BBEB9FBD-68FE-4716-8D89-AAA730044869}">
      <dgm:prSet/>
      <dgm:spPr/>
      <dgm:t>
        <a:bodyPr rtlCol="0"/>
        <a:lstStyle/>
        <a:p>
          <a:pPr rtl="0"/>
          <a:endParaRPr lang="en-GB"/>
        </a:p>
      </dgm:t>
    </dgm:pt>
    <dgm:pt modelId="{1AED2E49-8186-48BE-9B9B-7A9306AF0321}" type="sibTrans" cxnId="{BBEB9FBD-68FE-4716-8D89-AAA730044869}">
      <dgm:prSet/>
      <dgm:spPr>
        <a:solidFill>
          <a:schemeClr val="accent3"/>
        </a:solidFill>
      </dgm:spPr>
      <dgm:t>
        <a:bodyPr rtlCol="0"/>
        <a:lstStyle/>
        <a:p>
          <a:pPr rtl="0"/>
          <a:endParaRPr lang="en-GB">
            <a:latin typeface="Akzidenz Grotesk BE Cn" pitchFamily="34" charset="0"/>
          </a:endParaRPr>
        </a:p>
      </dgm:t>
    </dgm:pt>
    <dgm:pt modelId="{4826564D-867B-4CFC-9F3A-22A4949205CB}">
      <dgm:prSet phldrT="[Text]" custT="1"/>
      <dgm:spPr>
        <a:solidFill>
          <a:schemeClr val="accent3">
            <a:lumMod val="75000"/>
          </a:schemeClr>
        </a:solidFill>
        <a:ln>
          <a:noFill/>
        </a:ln>
      </dgm:spPr>
      <dgm:t>
        <a:bodyPr rtlCol="0"/>
        <a:lstStyle/>
        <a:p>
          <a:pPr rtl="0"/>
          <a:r>
            <a:rPr lang="pt-PT" sz="700" b="1" i="0" dirty="0">
              <a:latin typeface="Century Gothic" panose="020B0502020202020204" pitchFamily="34" charset="0"/>
            </a:rPr>
            <a:t>Acidificação dos oceanos</a:t>
          </a:r>
        </a:p>
      </dgm:t>
    </dgm:pt>
    <dgm:pt modelId="{C2FEC70E-6F43-4B34-868C-70A90A848326}" type="parTrans" cxnId="{75E36186-924D-4C6B-A01A-FCCCDE34961E}">
      <dgm:prSet/>
      <dgm:spPr/>
      <dgm:t>
        <a:bodyPr rtlCol="0"/>
        <a:lstStyle/>
        <a:p>
          <a:pPr rtl="0"/>
          <a:endParaRPr lang="en-GB"/>
        </a:p>
      </dgm:t>
    </dgm:pt>
    <dgm:pt modelId="{E3361716-AD41-427F-9A3F-F35F414183EC}" type="sibTrans" cxnId="{75E36186-924D-4C6B-A01A-FCCCDE34961E}">
      <dgm:prSet/>
      <dgm:spPr>
        <a:solidFill>
          <a:schemeClr val="accent3"/>
        </a:solidFill>
      </dgm:spPr>
      <dgm:t>
        <a:bodyPr rtlCol="0"/>
        <a:lstStyle/>
        <a:p>
          <a:pPr rtl="0"/>
          <a:endParaRPr lang="en-GB">
            <a:latin typeface="Akzidenz Grotesk BE Cn" pitchFamily="34" charset="0"/>
          </a:endParaRPr>
        </a:p>
      </dgm:t>
    </dgm:pt>
    <dgm:pt modelId="{7B8F7FDC-3694-42DA-B226-7776D282C107}">
      <dgm:prSet phldrT="[Text]" custT="1"/>
      <dgm:spPr>
        <a:solidFill>
          <a:schemeClr val="accent3">
            <a:lumMod val="50000"/>
          </a:schemeClr>
        </a:solidFill>
        <a:ln>
          <a:noFill/>
        </a:ln>
      </dgm:spPr>
      <dgm:t>
        <a:bodyPr rtlCol="0"/>
        <a:lstStyle/>
        <a:p>
          <a:pPr rtl="0"/>
          <a:r>
            <a:rPr lang="pt-PT" sz="800" b="1" i="0" dirty="0">
              <a:latin typeface="Century Gothic" panose="020B0502020202020204" pitchFamily="34" charset="0"/>
            </a:rPr>
            <a:t>Estrela-do-mar </a:t>
          </a:r>
          <a:br>
            <a:rPr lang="pt-PT" sz="800" b="1" i="0" dirty="0">
              <a:latin typeface="Century Gothic" panose="020B0502020202020204" pitchFamily="34" charset="0"/>
            </a:rPr>
          </a:br>
          <a:r>
            <a:rPr lang="pt-PT" sz="800" b="1" i="0" dirty="0">
              <a:latin typeface="Century Gothic" panose="020B0502020202020204" pitchFamily="34" charset="0"/>
            </a:rPr>
            <a:t>coroa-de-espinhos</a:t>
          </a:r>
        </a:p>
      </dgm:t>
    </dgm:pt>
    <dgm:pt modelId="{29A4CD70-EFA6-4EFB-AB9D-A4DE6F1C8E45}" type="parTrans" cxnId="{AEE0B525-ADAB-49D1-90DE-575705E5A9CF}">
      <dgm:prSet/>
      <dgm:spPr/>
      <dgm:t>
        <a:bodyPr rtlCol="0"/>
        <a:lstStyle/>
        <a:p>
          <a:pPr rtl="0"/>
          <a:endParaRPr lang="en-GB"/>
        </a:p>
      </dgm:t>
    </dgm:pt>
    <dgm:pt modelId="{815413A0-D2F3-40C2-A04B-F51351D7CEC6}" type="sibTrans" cxnId="{AEE0B525-ADAB-49D1-90DE-575705E5A9CF}">
      <dgm:prSet/>
      <dgm:spPr>
        <a:solidFill>
          <a:schemeClr val="accent3"/>
        </a:solidFill>
      </dgm:spPr>
      <dgm:t>
        <a:bodyPr rtlCol="0"/>
        <a:lstStyle/>
        <a:p>
          <a:pPr rtl="0"/>
          <a:endParaRPr lang="en-GB"/>
        </a:p>
      </dgm:t>
    </dgm:pt>
    <dgm:pt modelId="{DD59E239-3CE6-4D24-B3EC-72CF50ED1AE0}">
      <dgm:prSet phldrT="[Text]" custT="1"/>
      <dgm:spPr>
        <a:solidFill>
          <a:schemeClr val="accent3">
            <a:lumMod val="50000"/>
          </a:schemeClr>
        </a:solidFill>
        <a:ln>
          <a:noFill/>
        </a:ln>
      </dgm:spPr>
      <dgm:t>
        <a:bodyPr rtlCol="0"/>
        <a:lstStyle/>
        <a:p>
          <a:pPr rtl="0"/>
          <a:r>
            <a:rPr lang="pt-PT" sz="800" b="1" i="0" dirty="0">
              <a:latin typeface="Century Gothic" panose="020B0502020202020204" pitchFamily="34" charset="0"/>
            </a:rPr>
            <a:t>Turvação</a:t>
          </a:r>
        </a:p>
      </dgm:t>
    </dgm:pt>
    <dgm:pt modelId="{EB86B27B-E646-4E83-82CA-EA8C29B29984}" type="parTrans" cxnId="{9E373C26-23D9-4658-B649-9578DB81E9F1}">
      <dgm:prSet/>
      <dgm:spPr/>
      <dgm:t>
        <a:bodyPr rtlCol="0"/>
        <a:lstStyle/>
        <a:p>
          <a:pPr rtl="0"/>
          <a:endParaRPr lang="en-GB"/>
        </a:p>
      </dgm:t>
    </dgm:pt>
    <dgm:pt modelId="{8227B152-96ED-4F58-9317-096285DF2667}" type="sibTrans" cxnId="{9E373C26-23D9-4658-B649-9578DB81E9F1}">
      <dgm:prSet/>
      <dgm:spPr>
        <a:solidFill>
          <a:schemeClr val="accent3"/>
        </a:solidFill>
      </dgm:spPr>
      <dgm:t>
        <a:bodyPr rtlCol="0"/>
        <a:lstStyle/>
        <a:p>
          <a:pPr rtl="0"/>
          <a:endParaRPr lang="en-GB"/>
        </a:p>
      </dgm:t>
    </dgm:pt>
    <dgm:pt modelId="{05C9FEFC-0272-4714-8E36-9D6A4D5072DD}" type="pres">
      <dgm:prSet presAssocID="{05CCDC80-B2BF-4811-A831-B2CEA8AB10C2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B3D835DA-C0F3-4084-98D5-F67176AE2E08}" type="pres">
      <dgm:prSet presAssocID="{7918CCC4-DACF-48C3-8C40-02F4CA4BEFD4}" presName="centerShape" presStyleLbl="node0" presStyleIdx="0" presStyleCnt="1"/>
      <dgm:spPr/>
    </dgm:pt>
    <dgm:pt modelId="{5D11A4E2-644E-483A-8C4C-5F81E1B055F9}" type="pres">
      <dgm:prSet presAssocID="{E8F681CB-DFCA-4F07-88CE-854EC0B9BF3D}" presName="node" presStyleLbl="node1" presStyleIdx="0" presStyleCnt="8">
        <dgm:presLayoutVars>
          <dgm:bulletEnabled val="1"/>
        </dgm:presLayoutVars>
      </dgm:prSet>
      <dgm:spPr/>
    </dgm:pt>
    <dgm:pt modelId="{7B93704E-D90F-430F-A278-EA4773542D7B}" type="pres">
      <dgm:prSet presAssocID="{E8F681CB-DFCA-4F07-88CE-854EC0B9BF3D}" presName="dummy" presStyleCnt="0"/>
      <dgm:spPr/>
    </dgm:pt>
    <dgm:pt modelId="{19C8A35D-D61D-4CE2-98DA-A6EE9EBD6EC1}" type="pres">
      <dgm:prSet presAssocID="{20A0AF80-4C1D-4BBB-953E-CEEBEB757B43}" presName="sibTrans" presStyleLbl="sibTrans2D1" presStyleIdx="0" presStyleCnt="8"/>
      <dgm:spPr/>
    </dgm:pt>
    <dgm:pt modelId="{372E0FB7-D2BB-4CC5-A24C-21A2EE05FA20}" type="pres">
      <dgm:prSet presAssocID="{A6523C9B-9DF1-462A-A50B-1A5C5D777186}" presName="node" presStyleLbl="node1" presStyleIdx="1" presStyleCnt="8">
        <dgm:presLayoutVars>
          <dgm:bulletEnabled val="1"/>
        </dgm:presLayoutVars>
      </dgm:prSet>
      <dgm:spPr/>
    </dgm:pt>
    <dgm:pt modelId="{64726E0C-ABD4-483F-A79D-6CF2A916A993}" type="pres">
      <dgm:prSet presAssocID="{A6523C9B-9DF1-462A-A50B-1A5C5D777186}" presName="dummy" presStyleCnt="0"/>
      <dgm:spPr/>
    </dgm:pt>
    <dgm:pt modelId="{E0E5A896-D15A-4D89-BA11-6BA73D3D4C87}" type="pres">
      <dgm:prSet presAssocID="{1704FACA-E3EA-4D10-AAE4-7A197889D1FF}" presName="sibTrans" presStyleLbl="sibTrans2D1" presStyleIdx="1" presStyleCnt="8"/>
      <dgm:spPr/>
    </dgm:pt>
    <dgm:pt modelId="{D3799F8D-93CD-4638-BD96-42BD30C56BB0}" type="pres">
      <dgm:prSet presAssocID="{87B79A15-3810-4E41-8960-BF7EAE07A00A}" presName="node" presStyleLbl="node1" presStyleIdx="2" presStyleCnt="8">
        <dgm:presLayoutVars>
          <dgm:bulletEnabled val="1"/>
        </dgm:presLayoutVars>
      </dgm:prSet>
      <dgm:spPr/>
    </dgm:pt>
    <dgm:pt modelId="{C2E85FB8-298D-4B1D-8E28-3415BEB3DF18}" type="pres">
      <dgm:prSet presAssocID="{87B79A15-3810-4E41-8960-BF7EAE07A00A}" presName="dummy" presStyleCnt="0"/>
      <dgm:spPr/>
    </dgm:pt>
    <dgm:pt modelId="{58FD1634-B3FC-4CDB-818F-0834AC27F997}" type="pres">
      <dgm:prSet presAssocID="{9D196BD6-7598-4FAD-80CF-84AD0F6D3D84}" presName="sibTrans" presStyleLbl="sibTrans2D1" presStyleIdx="2" presStyleCnt="8"/>
      <dgm:spPr/>
    </dgm:pt>
    <dgm:pt modelId="{DD0D71C7-15AA-4D23-AC13-304E5075AC20}" type="pres">
      <dgm:prSet presAssocID="{C0E6C2A7-E616-41BE-9ED1-671C9FE304EC}" presName="node" presStyleLbl="node1" presStyleIdx="3" presStyleCnt="8">
        <dgm:presLayoutVars>
          <dgm:bulletEnabled val="1"/>
        </dgm:presLayoutVars>
      </dgm:prSet>
      <dgm:spPr/>
    </dgm:pt>
    <dgm:pt modelId="{713B50D7-372A-4D45-A650-C2CF076F6533}" type="pres">
      <dgm:prSet presAssocID="{C0E6C2A7-E616-41BE-9ED1-671C9FE304EC}" presName="dummy" presStyleCnt="0"/>
      <dgm:spPr/>
    </dgm:pt>
    <dgm:pt modelId="{3B39FF70-EA0B-4233-9C4F-86E01367433D}" type="pres">
      <dgm:prSet presAssocID="{1AED2E49-8186-48BE-9B9B-7A9306AF0321}" presName="sibTrans" presStyleLbl="sibTrans2D1" presStyleIdx="3" presStyleCnt="8"/>
      <dgm:spPr/>
    </dgm:pt>
    <dgm:pt modelId="{7CA7A010-2C17-44A1-935B-15AAD75C730E}" type="pres">
      <dgm:prSet presAssocID="{4826564D-867B-4CFC-9F3A-22A4949205CB}" presName="node" presStyleLbl="node1" presStyleIdx="4" presStyleCnt="8">
        <dgm:presLayoutVars>
          <dgm:bulletEnabled val="1"/>
        </dgm:presLayoutVars>
      </dgm:prSet>
      <dgm:spPr/>
    </dgm:pt>
    <dgm:pt modelId="{02B33FD2-70E2-433E-8D97-05A2FEFB45A0}" type="pres">
      <dgm:prSet presAssocID="{4826564D-867B-4CFC-9F3A-22A4949205CB}" presName="dummy" presStyleCnt="0"/>
      <dgm:spPr/>
    </dgm:pt>
    <dgm:pt modelId="{31E84C7E-B229-46B6-AB9A-9FEF119CB46C}" type="pres">
      <dgm:prSet presAssocID="{E3361716-AD41-427F-9A3F-F35F414183EC}" presName="sibTrans" presStyleLbl="sibTrans2D1" presStyleIdx="4" presStyleCnt="8"/>
      <dgm:spPr/>
    </dgm:pt>
    <dgm:pt modelId="{CCBA93DF-3306-4436-AD1E-EB6C7280BFF6}" type="pres">
      <dgm:prSet presAssocID="{8F1369DD-2016-4F39-8DFD-4C8853791E53}" presName="node" presStyleLbl="node1" presStyleIdx="5" presStyleCnt="8">
        <dgm:presLayoutVars>
          <dgm:bulletEnabled val="1"/>
        </dgm:presLayoutVars>
      </dgm:prSet>
      <dgm:spPr/>
    </dgm:pt>
    <dgm:pt modelId="{766A0C31-7BBD-4B79-B95A-311F439622AD}" type="pres">
      <dgm:prSet presAssocID="{8F1369DD-2016-4F39-8DFD-4C8853791E53}" presName="dummy" presStyleCnt="0"/>
      <dgm:spPr/>
    </dgm:pt>
    <dgm:pt modelId="{EABAED81-71FA-4A4D-89E9-781050DF42B3}" type="pres">
      <dgm:prSet presAssocID="{A2C987F3-9364-497B-BA68-66E57C058178}" presName="sibTrans" presStyleLbl="sibTrans2D1" presStyleIdx="5" presStyleCnt="8"/>
      <dgm:spPr/>
    </dgm:pt>
    <dgm:pt modelId="{263B0111-152A-4024-A95C-2CFB65CED8F4}" type="pres">
      <dgm:prSet presAssocID="{7B8F7FDC-3694-42DA-B226-7776D282C107}" presName="node" presStyleLbl="node1" presStyleIdx="6" presStyleCnt="8">
        <dgm:presLayoutVars>
          <dgm:bulletEnabled val="1"/>
        </dgm:presLayoutVars>
      </dgm:prSet>
      <dgm:spPr/>
    </dgm:pt>
    <dgm:pt modelId="{3A059B9F-767C-4626-A788-C9AD136CA2FE}" type="pres">
      <dgm:prSet presAssocID="{7B8F7FDC-3694-42DA-B226-7776D282C107}" presName="dummy" presStyleCnt="0"/>
      <dgm:spPr/>
    </dgm:pt>
    <dgm:pt modelId="{B6F7F57C-517B-4288-8545-E45EA633B085}" type="pres">
      <dgm:prSet presAssocID="{815413A0-D2F3-40C2-A04B-F51351D7CEC6}" presName="sibTrans" presStyleLbl="sibTrans2D1" presStyleIdx="6" presStyleCnt="8"/>
      <dgm:spPr/>
    </dgm:pt>
    <dgm:pt modelId="{46567353-FB64-4F0A-9B7F-15E79C58180C}" type="pres">
      <dgm:prSet presAssocID="{DD59E239-3CE6-4D24-B3EC-72CF50ED1AE0}" presName="node" presStyleLbl="node1" presStyleIdx="7" presStyleCnt="8">
        <dgm:presLayoutVars>
          <dgm:bulletEnabled val="1"/>
        </dgm:presLayoutVars>
      </dgm:prSet>
      <dgm:spPr/>
    </dgm:pt>
    <dgm:pt modelId="{673EDB65-A6BC-4B6D-BB34-CD37CEE4C769}" type="pres">
      <dgm:prSet presAssocID="{DD59E239-3CE6-4D24-B3EC-72CF50ED1AE0}" presName="dummy" presStyleCnt="0"/>
      <dgm:spPr/>
    </dgm:pt>
    <dgm:pt modelId="{6070D12B-7110-4FF1-BEC3-D8C1D96E621A}" type="pres">
      <dgm:prSet presAssocID="{8227B152-96ED-4F58-9317-096285DF2667}" presName="sibTrans" presStyleLbl="sibTrans2D1" presStyleIdx="7" presStyleCnt="8"/>
      <dgm:spPr/>
    </dgm:pt>
  </dgm:ptLst>
  <dgm:cxnLst>
    <dgm:cxn modelId="{87876604-91F0-49A4-8BCD-2687C24EA691}" srcId="{7918CCC4-DACF-48C3-8C40-02F4CA4BEFD4}" destId="{E8F681CB-DFCA-4F07-88CE-854EC0B9BF3D}" srcOrd="0" destOrd="0" parTransId="{6CB3ACA4-64A7-4480-920C-886042CB9FEF}" sibTransId="{20A0AF80-4C1D-4BBB-953E-CEEBEB757B43}"/>
    <dgm:cxn modelId="{D0C4CB04-528E-403A-AE78-8D9EB825488E}" type="presOf" srcId="{C0E6C2A7-E616-41BE-9ED1-671C9FE304EC}" destId="{DD0D71C7-15AA-4D23-AC13-304E5075AC20}" srcOrd="0" destOrd="0" presId="urn:microsoft.com/office/officeart/2005/8/layout/radial6"/>
    <dgm:cxn modelId="{18981C08-5999-4BE9-9283-3684FC2D173A}" type="presOf" srcId="{DD59E239-3CE6-4D24-B3EC-72CF50ED1AE0}" destId="{46567353-FB64-4F0A-9B7F-15E79C58180C}" srcOrd="0" destOrd="0" presId="urn:microsoft.com/office/officeart/2005/8/layout/radial6"/>
    <dgm:cxn modelId="{E4D10C1E-DEFF-4A37-9AAC-EB6FF0D12D9C}" type="presOf" srcId="{A2C987F3-9364-497B-BA68-66E57C058178}" destId="{EABAED81-71FA-4A4D-89E9-781050DF42B3}" srcOrd="0" destOrd="0" presId="urn:microsoft.com/office/officeart/2005/8/layout/radial6"/>
    <dgm:cxn modelId="{AEE0B525-ADAB-49D1-90DE-575705E5A9CF}" srcId="{7918CCC4-DACF-48C3-8C40-02F4CA4BEFD4}" destId="{7B8F7FDC-3694-42DA-B226-7776D282C107}" srcOrd="6" destOrd="0" parTransId="{29A4CD70-EFA6-4EFB-AB9D-A4DE6F1C8E45}" sibTransId="{815413A0-D2F3-40C2-A04B-F51351D7CEC6}"/>
    <dgm:cxn modelId="{9E373C26-23D9-4658-B649-9578DB81E9F1}" srcId="{7918CCC4-DACF-48C3-8C40-02F4CA4BEFD4}" destId="{DD59E239-3CE6-4D24-B3EC-72CF50ED1AE0}" srcOrd="7" destOrd="0" parTransId="{EB86B27B-E646-4E83-82CA-EA8C29B29984}" sibTransId="{8227B152-96ED-4F58-9317-096285DF2667}"/>
    <dgm:cxn modelId="{D1C33C2C-E967-4170-BD6C-C3564FAA1A20}" type="presOf" srcId="{A6523C9B-9DF1-462A-A50B-1A5C5D777186}" destId="{372E0FB7-D2BB-4CC5-A24C-21A2EE05FA20}" srcOrd="0" destOrd="0" presId="urn:microsoft.com/office/officeart/2005/8/layout/radial6"/>
    <dgm:cxn modelId="{94B59B2E-91DC-4BA5-A1C3-65A42E2C7FD0}" type="presOf" srcId="{8F1369DD-2016-4F39-8DFD-4C8853791E53}" destId="{CCBA93DF-3306-4436-AD1E-EB6C7280BFF6}" srcOrd="0" destOrd="0" presId="urn:microsoft.com/office/officeart/2005/8/layout/radial6"/>
    <dgm:cxn modelId="{D7665D3C-EDEE-4E8E-ABD8-622FE62E66E9}" type="presOf" srcId="{05CCDC80-B2BF-4811-A831-B2CEA8AB10C2}" destId="{05C9FEFC-0272-4714-8E36-9D6A4D5072DD}" srcOrd="0" destOrd="0" presId="urn:microsoft.com/office/officeart/2005/8/layout/radial6"/>
    <dgm:cxn modelId="{C8253A5E-2FFD-4167-997D-E4A688707CC8}" type="presOf" srcId="{8227B152-96ED-4F58-9317-096285DF2667}" destId="{6070D12B-7110-4FF1-BEC3-D8C1D96E621A}" srcOrd="0" destOrd="0" presId="urn:microsoft.com/office/officeart/2005/8/layout/radial6"/>
    <dgm:cxn modelId="{03C45B66-4214-481F-9717-95F54446B49B}" type="presOf" srcId="{1704FACA-E3EA-4D10-AAE4-7A197889D1FF}" destId="{E0E5A896-D15A-4D89-BA11-6BA73D3D4C87}" srcOrd="0" destOrd="0" presId="urn:microsoft.com/office/officeart/2005/8/layout/radial6"/>
    <dgm:cxn modelId="{CEF40071-A16E-44F8-8CD4-35FF11B48804}" srcId="{7918CCC4-DACF-48C3-8C40-02F4CA4BEFD4}" destId="{A6523C9B-9DF1-462A-A50B-1A5C5D777186}" srcOrd="1" destOrd="0" parTransId="{6AF314B7-1E4A-4D5E-9A1C-759979C0C71D}" sibTransId="{1704FACA-E3EA-4D10-AAE4-7A197889D1FF}"/>
    <dgm:cxn modelId="{25298A51-33F7-4BA4-8722-C30C16D3E9D9}" type="presOf" srcId="{7B8F7FDC-3694-42DA-B226-7776D282C107}" destId="{263B0111-152A-4024-A95C-2CFB65CED8F4}" srcOrd="0" destOrd="0" presId="urn:microsoft.com/office/officeart/2005/8/layout/radial6"/>
    <dgm:cxn modelId="{F4AD6F7F-1780-4228-8596-24B5025C146D}" type="presOf" srcId="{7918CCC4-DACF-48C3-8C40-02F4CA4BEFD4}" destId="{B3D835DA-C0F3-4084-98D5-F67176AE2E08}" srcOrd="0" destOrd="0" presId="urn:microsoft.com/office/officeart/2005/8/layout/radial6"/>
    <dgm:cxn modelId="{75E36186-924D-4C6B-A01A-FCCCDE34961E}" srcId="{7918CCC4-DACF-48C3-8C40-02F4CA4BEFD4}" destId="{4826564D-867B-4CFC-9F3A-22A4949205CB}" srcOrd="4" destOrd="0" parTransId="{C2FEC70E-6F43-4B34-868C-70A90A848326}" sibTransId="{E3361716-AD41-427F-9A3F-F35F414183EC}"/>
    <dgm:cxn modelId="{57E64691-0968-4B7F-8772-3C8AADACBF20}" srcId="{05CCDC80-B2BF-4811-A831-B2CEA8AB10C2}" destId="{7918CCC4-DACF-48C3-8C40-02F4CA4BEFD4}" srcOrd="0" destOrd="0" parTransId="{90535242-C9C7-440A-A90A-EDE684395044}" sibTransId="{DBF86C43-5661-442B-AB4D-19B3AFE90843}"/>
    <dgm:cxn modelId="{933E1592-98C3-40A9-9B7B-8E0D338CDC8E}" srcId="{7918CCC4-DACF-48C3-8C40-02F4CA4BEFD4}" destId="{87B79A15-3810-4E41-8960-BF7EAE07A00A}" srcOrd="2" destOrd="0" parTransId="{8A3E939A-16F7-4249-9AED-D47E880F1035}" sibTransId="{9D196BD6-7598-4FAD-80CF-84AD0F6D3D84}"/>
    <dgm:cxn modelId="{32580ABB-976C-42FB-A6A4-DE65FDCCDBCA}" type="presOf" srcId="{E8F681CB-DFCA-4F07-88CE-854EC0B9BF3D}" destId="{5D11A4E2-644E-483A-8C4C-5F81E1B055F9}" srcOrd="0" destOrd="0" presId="urn:microsoft.com/office/officeart/2005/8/layout/radial6"/>
    <dgm:cxn modelId="{BBEB9FBD-68FE-4716-8D89-AAA730044869}" srcId="{7918CCC4-DACF-48C3-8C40-02F4CA4BEFD4}" destId="{C0E6C2A7-E616-41BE-9ED1-671C9FE304EC}" srcOrd="3" destOrd="0" parTransId="{A7B2E5BA-F983-4F28-BE9C-01A9324E9F68}" sibTransId="{1AED2E49-8186-48BE-9B9B-7A9306AF0321}"/>
    <dgm:cxn modelId="{E67A75CB-30E3-4D7E-8715-FE25B4366670}" type="presOf" srcId="{E3361716-AD41-427F-9A3F-F35F414183EC}" destId="{31E84C7E-B229-46B6-AB9A-9FEF119CB46C}" srcOrd="0" destOrd="0" presId="urn:microsoft.com/office/officeart/2005/8/layout/radial6"/>
    <dgm:cxn modelId="{AF4A94D7-E8F7-4F83-8246-0D88C6011A06}" type="presOf" srcId="{4826564D-867B-4CFC-9F3A-22A4949205CB}" destId="{7CA7A010-2C17-44A1-935B-15AAD75C730E}" srcOrd="0" destOrd="0" presId="urn:microsoft.com/office/officeart/2005/8/layout/radial6"/>
    <dgm:cxn modelId="{F4ED85DB-B999-4C29-86CE-A915A28065A2}" type="presOf" srcId="{9D196BD6-7598-4FAD-80CF-84AD0F6D3D84}" destId="{58FD1634-B3FC-4CDB-818F-0834AC27F997}" srcOrd="0" destOrd="0" presId="urn:microsoft.com/office/officeart/2005/8/layout/radial6"/>
    <dgm:cxn modelId="{0B4D45DC-92E5-4B77-B3B8-2C0623F924FD}" srcId="{7918CCC4-DACF-48C3-8C40-02F4CA4BEFD4}" destId="{8F1369DD-2016-4F39-8DFD-4C8853791E53}" srcOrd="5" destOrd="0" parTransId="{F769C946-A6AA-4C1E-AC88-8648ED91178B}" sibTransId="{A2C987F3-9364-497B-BA68-66E57C058178}"/>
    <dgm:cxn modelId="{D04FEAED-F373-47C5-A3AF-8FED2173B8D8}" type="presOf" srcId="{815413A0-D2F3-40C2-A04B-F51351D7CEC6}" destId="{B6F7F57C-517B-4288-8545-E45EA633B085}" srcOrd="0" destOrd="0" presId="urn:microsoft.com/office/officeart/2005/8/layout/radial6"/>
    <dgm:cxn modelId="{E80B17EF-1E01-4C16-A9EF-04F258309278}" type="presOf" srcId="{20A0AF80-4C1D-4BBB-953E-CEEBEB757B43}" destId="{19C8A35D-D61D-4CE2-98DA-A6EE9EBD6EC1}" srcOrd="0" destOrd="0" presId="urn:microsoft.com/office/officeart/2005/8/layout/radial6"/>
    <dgm:cxn modelId="{63B0E5F7-86A4-453C-99AA-80C53A7E2A2A}" type="presOf" srcId="{1AED2E49-8186-48BE-9B9B-7A9306AF0321}" destId="{3B39FF70-EA0B-4233-9C4F-86E01367433D}" srcOrd="0" destOrd="0" presId="urn:microsoft.com/office/officeart/2005/8/layout/radial6"/>
    <dgm:cxn modelId="{6160F1F8-DF38-4689-821A-AE2962B0B888}" type="presOf" srcId="{87B79A15-3810-4E41-8960-BF7EAE07A00A}" destId="{D3799F8D-93CD-4638-BD96-42BD30C56BB0}" srcOrd="0" destOrd="0" presId="urn:microsoft.com/office/officeart/2005/8/layout/radial6"/>
    <dgm:cxn modelId="{A2EFD416-CF6D-4231-965D-CC287C5B91C1}" type="presParOf" srcId="{05C9FEFC-0272-4714-8E36-9D6A4D5072DD}" destId="{B3D835DA-C0F3-4084-98D5-F67176AE2E08}" srcOrd="0" destOrd="0" presId="urn:microsoft.com/office/officeart/2005/8/layout/radial6"/>
    <dgm:cxn modelId="{F9D46837-11EB-4A45-B2FC-098755710F5C}" type="presParOf" srcId="{05C9FEFC-0272-4714-8E36-9D6A4D5072DD}" destId="{5D11A4E2-644E-483A-8C4C-5F81E1B055F9}" srcOrd="1" destOrd="0" presId="urn:microsoft.com/office/officeart/2005/8/layout/radial6"/>
    <dgm:cxn modelId="{775DB697-A1B5-44C1-B657-B0826FD8A3F9}" type="presParOf" srcId="{05C9FEFC-0272-4714-8E36-9D6A4D5072DD}" destId="{7B93704E-D90F-430F-A278-EA4773542D7B}" srcOrd="2" destOrd="0" presId="urn:microsoft.com/office/officeart/2005/8/layout/radial6"/>
    <dgm:cxn modelId="{35C78281-2D93-4C39-ACF2-FEE64C170A6A}" type="presParOf" srcId="{05C9FEFC-0272-4714-8E36-9D6A4D5072DD}" destId="{19C8A35D-D61D-4CE2-98DA-A6EE9EBD6EC1}" srcOrd="3" destOrd="0" presId="urn:microsoft.com/office/officeart/2005/8/layout/radial6"/>
    <dgm:cxn modelId="{D908E506-AA79-416F-84EE-A50406BD99D3}" type="presParOf" srcId="{05C9FEFC-0272-4714-8E36-9D6A4D5072DD}" destId="{372E0FB7-D2BB-4CC5-A24C-21A2EE05FA20}" srcOrd="4" destOrd="0" presId="urn:microsoft.com/office/officeart/2005/8/layout/radial6"/>
    <dgm:cxn modelId="{2FFE5A1D-AA56-46B0-86FB-6A99B16FE14A}" type="presParOf" srcId="{05C9FEFC-0272-4714-8E36-9D6A4D5072DD}" destId="{64726E0C-ABD4-483F-A79D-6CF2A916A993}" srcOrd="5" destOrd="0" presId="urn:microsoft.com/office/officeart/2005/8/layout/radial6"/>
    <dgm:cxn modelId="{49219DD9-3804-4A5D-A3FC-A464F159466B}" type="presParOf" srcId="{05C9FEFC-0272-4714-8E36-9D6A4D5072DD}" destId="{E0E5A896-D15A-4D89-BA11-6BA73D3D4C87}" srcOrd="6" destOrd="0" presId="urn:microsoft.com/office/officeart/2005/8/layout/radial6"/>
    <dgm:cxn modelId="{98F4FC66-638F-4AC2-AA1C-2118F732E363}" type="presParOf" srcId="{05C9FEFC-0272-4714-8E36-9D6A4D5072DD}" destId="{D3799F8D-93CD-4638-BD96-42BD30C56BB0}" srcOrd="7" destOrd="0" presId="urn:microsoft.com/office/officeart/2005/8/layout/radial6"/>
    <dgm:cxn modelId="{34BE7024-B17E-447A-84A6-30CA7E03A978}" type="presParOf" srcId="{05C9FEFC-0272-4714-8E36-9D6A4D5072DD}" destId="{C2E85FB8-298D-4B1D-8E28-3415BEB3DF18}" srcOrd="8" destOrd="0" presId="urn:microsoft.com/office/officeart/2005/8/layout/radial6"/>
    <dgm:cxn modelId="{A80B8ABF-1C4B-44EA-A1C1-CD567D207A45}" type="presParOf" srcId="{05C9FEFC-0272-4714-8E36-9D6A4D5072DD}" destId="{58FD1634-B3FC-4CDB-818F-0834AC27F997}" srcOrd="9" destOrd="0" presId="urn:microsoft.com/office/officeart/2005/8/layout/radial6"/>
    <dgm:cxn modelId="{6703A36A-1DCD-4410-99F1-805DA8608703}" type="presParOf" srcId="{05C9FEFC-0272-4714-8E36-9D6A4D5072DD}" destId="{DD0D71C7-15AA-4D23-AC13-304E5075AC20}" srcOrd="10" destOrd="0" presId="urn:microsoft.com/office/officeart/2005/8/layout/radial6"/>
    <dgm:cxn modelId="{688364E8-118D-4954-9E65-D01C4C27D3AE}" type="presParOf" srcId="{05C9FEFC-0272-4714-8E36-9D6A4D5072DD}" destId="{713B50D7-372A-4D45-A650-C2CF076F6533}" srcOrd="11" destOrd="0" presId="urn:microsoft.com/office/officeart/2005/8/layout/radial6"/>
    <dgm:cxn modelId="{651E1B61-A409-41E7-B8CC-4EF18FA0B1A8}" type="presParOf" srcId="{05C9FEFC-0272-4714-8E36-9D6A4D5072DD}" destId="{3B39FF70-EA0B-4233-9C4F-86E01367433D}" srcOrd="12" destOrd="0" presId="urn:microsoft.com/office/officeart/2005/8/layout/radial6"/>
    <dgm:cxn modelId="{CF9EEAC1-AC63-438A-8A7E-6910C30C2D52}" type="presParOf" srcId="{05C9FEFC-0272-4714-8E36-9D6A4D5072DD}" destId="{7CA7A010-2C17-44A1-935B-15AAD75C730E}" srcOrd="13" destOrd="0" presId="urn:microsoft.com/office/officeart/2005/8/layout/radial6"/>
    <dgm:cxn modelId="{D4400B3F-E88C-4DA8-8948-42946AE86F8B}" type="presParOf" srcId="{05C9FEFC-0272-4714-8E36-9D6A4D5072DD}" destId="{02B33FD2-70E2-433E-8D97-05A2FEFB45A0}" srcOrd="14" destOrd="0" presId="urn:microsoft.com/office/officeart/2005/8/layout/radial6"/>
    <dgm:cxn modelId="{5FCB7091-0261-4F01-90C4-D2A1CB4E85B7}" type="presParOf" srcId="{05C9FEFC-0272-4714-8E36-9D6A4D5072DD}" destId="{31E84C7E-B229-46B6-AB9A-9FEF119CB46C}" srcOrd="15" destOrd="0" presId="urn:microsoft.com/office/officeart/2005/8/layout/radial6"/>
    <dgm:cxn modelId="{007AED53-822F-4853-A087-C48BC78B02A3}" type="presParOf" srcId="{05C9FEFC-0272-4714-8E36-9D6A4D5072DD}" destId="{CCBA93DF-3306-4436-AD1E-EB6C7280BFF6}" srcOrd="16" destOrd="0" presId="urn:microsoft.com/office/officeart/2005/8/layout/radial6"/>
    <dgm:cxn modelId="{9CA810CE-783B-4DBB-9486-9E3DBDCA264D}" type="presParOf" srcId="{05C9FEFC-0272-4714-8E36-9D6A4D5072DD}" destId="{766A0C31-7BBD-4B79-B95A-311F439622AD}" srcOrd="17" destOrd="0" presId="urn:microsoft.com/office/officeart/2005/8/layout/radial6"/>
    <dgm:cxn modelId="{78C3FC0F-2104-4A59-A1DF-97DFC224D6EB}" type="presParOf" srcId="{05C9FEFC-0272-4714-8E36-9D6A4D5072DD}" destId="{EABAED81-71FA-4A4D-89E9-781050DF42B3}" srcOrd="18" destOrd="0" presId="urn:microsoft.com/office/officeart/2005/8/layout/radial6"/>
    <dgm:cxn modelId="{260AB755-F828-4C22-B244-BDCEEBE04753}" type="presParOf" srcId="{05C9FEFC-0272-4714-8E36-9D6A4D5072DD}" destId="{263B0111-152A-4024-A95C-2CFB65CED8F4}" srcOrd="19" destOrd="0" presId="urn:microsoft.com/office/officeart/2005/8/layout/radial6"/>
    <dgm:cxn modelId="{C6EBB25C-8005-439D-891A-E02E064D1AB1}" type="presParOf" srcId="{05C9FEFC-0272-4714-8E36-9D6A4D5072DD}" destId="{3A059B9F-767C-4626-A788-C9AD136CA2FE}" srcOrd="20" destOrd="0" presId="urn:microsoft.com/office/officeart/2005/8/layout/radial6"/>
    <dgm:cxn modelId="{54CD174F-77D9-46CB-93EC-6939C982C245}" type="presParOf" srcId="{05C9FEFC-0272-4714-8E36-9D6A4D5072DD}" destId="{B6F7F57C-517B-4288-8545-E45EA633B085}" srcOrd="21" destOrd="0" presId="urn:microsoft.com/office/officeart/2005/8/layout/radial6"/>
    <dgm:cxn modelId="{94B1305D-391E-4058-A87D-DCC5838AD3A7}" type="presParOf" srcId="{05C9FEFC-0272-4714-8E36-9D6A4D5072DD}" destId="{46567353-FB64-4F0A-9B7F-15E79C58180C}" srcOrd="22" destOrd="0" presId="urn:microsoft.com/office/officeart/2005/8/layout/radial6"/>
    <dgm:cxn modelId="{C5861202-E00B-49D7-B204-A6AEFA053205}" type="presParOf" srcId="{05C9FEFC-0272-4714-8E36-9D6A4D5072DD}" destId="{673EDB65-A6BC-4B6D-BB34-CD37CEE4C769}" srcOrd="23" destOrd="0" presId="urn:microsoft.com/office/officeart/2005/8/layout/radial6"/>
    <dgm:cxn modelId="{53CAD031-C5A7-4885-9110-86CE2752BB34}" type="presParOf" srcId="{05C9FEFC-0272-4714-8E36-9D6A4D5072DD}" destId="{6070D12B-7110-4FF1-BEC3-D8C1D96E621A}" srcOrd="24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70D12B-7110-4FF1-BEC3-D8C1D96E621A}">
      <dsp:nvSpPr>
        <dsp:cNvPr id="0" name=""/>
        <dsp:cNvSpPr/>
      </dsp:nvSpPr>
      <dsp:spPr>
        <a:xfrm>
          <a:off x="1483956" y="431443"/>
          <a:ext cx="3890087" cy="3890087"/>
        </a:xfrm>
        <a:prstGeom prst="blockArc">
          <a:avLst>
            <a:gd name="adj1" fmla="val 13500000"/>
            <a:gd name="adj2" fmla="val 16200000"/>
            <a:gd name="adj3" fmla="val 3427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F7F57C-517B-4288-8545-E45EA633B085}">
      <dsp:nvSpPr>
        <dsp:cNvPr id="0" name=""/>
        <dsp:cNvSpPr/>
      </dsp:nvSpPr>
      <dsp:spPr>
        <a:xfrm>
          <a:off x="1483956" y="431443"/>
          <a:ext cx="3890087" cy="3890087"/>
        </a:xfrm>
        <a:prstGeom prst="blockArc">
          <a:avLst>
            <a:gd name="adj1" fmla="val 10800000"/>
            <a:gd name="adj2" fmla="val 13500000"/>
            <a:gd name="adj3" fmla="val 3427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BAED81-71FA-4A4D-89E9-781050DF42B3}">
      <dsp:nvSpPr>
        <dsp:cNvPr id="0" name=""/>
        <dsp:cNvSpPr/>
      </dsp:nvSpPr>
      <dsp:spPr>
        <a:xfrm>
          <a:off x="1483956" y="431443"/>
          <a:ext cx="3890087" cy="3890087"/>
        </a:xfrm>
        <a:prstGeom prst="blockArc">
          <a:avLst>
            <a:gd name="adj1" fmla="val 8100000"/>
            <a:gd name="adj2" fmla="val 10800000"/>
            <a:gd name="adj3" fmla="val 3427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E84C7E-B229-46B6-AB9A-9FEF119CB46C}">
      <dsp:nvSpPr>
        <dsp:cNvPr id="0" name=""/>
        <dsp:cNvSpPr/>
      </dsp:nvSpPr>
      <dsp:spPr>
        <a:xfrm>
          <a:off x="1483956" y="431443"/>
          <a:ext cx="3890087" cy="3890087"/>
        </a:xfrm>
        <a:prstGeom prst="blockArc">
          <a:avLst>
            <a:gd name="adj1" fmla="val 5400000"/>
            <a:gd name="adj2" fmla="val 8100000"/>
            <a:gd name="adj3" fmla="val 3427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39FF70-EA0B-4233-9C4F-86E01367433D}">
      <dsp:nvSpPr>
        <dsp:cNvPr id="0" name=""/>
        <dsp:cNvSpPr/>
      </dsp:nvSpPr>
      <dsp:spPr>
        <a:xfrm>
          <a:off x="1483956" y="431443"/>
          <a:ext cx="3890087" cy="3890087"/>
        </a:xfrm>
        <a:prstGeom prst="blockArc">
          <a:avLst>
            <a:gd name="adj1" fmla="val 2700000"/>
            <a:gd name="adj2" fmla="val 5400000"/>
            <a:gd name="adj3" fmla="val 3427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FD1634-B3FC-4CDB-818F-0834AC27F997}">
      <dsp:nvSpPr>
        <dsp:cNvPr id="0" name=""/>
        <dsp:cNvSpPr/>
      </dsp:nvSpPr>
      <dsp:spPr>
        <a:xfrm>
          <a:off x="1483956" y="431443"/>
          <a:ext cx="3890087" cy="3890087"/>
        </a:xfrm>
        <a:prstGeom prst="blockArc">
          <a:avLst>
            <a:gd name="adj1" fmla="val 0"/>
            <a:gd name="adj2" fmla="val 2700000"/>
            <a:gd name="adj3" fmla="val 3427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E5A896-D15A-4D89-BA11-6BA73D3D4C87}">
      <dsp:nvSpPr>
        <dsp:cNvPr id="0" name=""/>
        <dsp:cNvSpPr/>
      </dsp:nvSpPr>
      <dsp:spPr>
        <a:xfrm>
          <a:off x="1483956" y="431443"/>
          <a:ext cx="3890087" cy="3890087"/>
        </a:xfrm>
        <a:prstGeom prst="blockArc">
          <a:avLst>
            <a:gd name="adj1" fmla="val 18900000"/>
            <a:gd name="adj2" fmla="val 0"/>
            <a:gd name="adj3" fmla="val 3427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C8A35D-D61D-4CE2-98DA-A6EE9EBD6EC1}">
      <dsp:nvSpPr>
        <dsp:cNvPr id="0" name=""/>
        <dsp:cNvSpPr/>
      </dsp:nvSpPr>
      <dsp:spPr>
        <a:xfrm>
          <a:off x="1483956" y="431443"/>
          <a:ext cx="3890087" cy="3890087"/>
        </a:xfrm>
        <a:prstGeom prst="blockArc">
          <a:avLst>
            <a:gd name="adj1" fmla="val 16200000"/>
            <a:gd name="adj2" fmla="val 18900000"/>
            <a:gd name="adj3" fmla="val 3427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D835DA-C0F3-4084-98D5-F67176AE2E08}">
      <dsp:nvSpPr>
        <dsp:cNvPr id="0" name=""/>
        <dsp:cNvSpPr/>
      </dsp:nvSpPr>
      <dsp:spPr>
        <a:xfrm>
          <a:off x="2767645" y="1715132"/>
          <a:ext cx="1322709" cy="1322709"/>
        </a:xfrm>
        <a:prstGeom prst="ellipse">
          <a:avLst/>
        </a:prstGeom>
        <a:solidFill>
          <a:srgbClr val="38D5D6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rtlCol="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1400" b="1" i="0" kern="1200" dirty="0">
              <a:solidFill>
                <a:schemeClr val="bg2"/>
              </a:solidFill>
              <a:latin typeface="Century Gothic" panose="020B0502020202020204" pitchFamily="34" charset="0"/>
            </a:rPr>
            <a:t>Ameaças ao recife de coral</a:t>
          </a:r>
        </a:p>
      </dsp:txBody>
      <dsp:txXfrm>
        <a:off x="2961351" y="1908838"/>
        <a:ext cx="935297" cy="935297"/>
      </dsp:txXfrm>
    </dsp:sp>
    <dsp:sp modelId="{5D11A4E2-644E-483A-8C4C-5F81E1B055F9}">
      <dsp:nvSpPr>
        <dsp:cNvPr id="0" name=""/>
        <dsp:cNvSpPr/>
      </dsp:nvSpPr>
      <dsp:spPr>
        <a:xfrm>
          <a:off x="2966051" y="1827"/>
          <a:ext cx="925896" cy="925896"/>
        </a:xfrm>
        <a:prstGeom prst="ellipse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rtlCol="0" anchor="ctr" anchorCtr="0">
          <a:noAutofit/>
        </a:bodyPr>
        <a:lstStyle/>
        <a:p>
          <a:pPr marL="0" lvl="0" indent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700" b="1" i="0" kern="1200">
              <a:latin typeface="Century Gothic" panose="020B0502020202020204" pitchFamily="34" charset="0"/>
            </a:rPr>
            <a:t>Tempestades</a:t>
          </a:r>
        </a:p>
      </dsp:txBody>
      <dsp:txXfrm>
        <a:off x="3101645" y="137421"/>
        <a:ext cx="654708" cy="654708"/>
      </dsp:txXfrm>
    </dsp:sp>
    <dsp:sp modelId="{372E0FB7-D2BB-4CC5-A24C-21A2EE05FA20}">
      <dsp:nvSpPr>
        <dsp:cNvPr id="0" name=""/>
        <dsp:cNvSpPr/>
      </dsp:nvSpPr>
      <dsp:spPr>
        <a:xfrm>
          <a:off x="4317835" y="561754"/>
          <a:ext cx="925896" cy="925896"/>
        </a:xfrm>
        <a:prstGeom prst="ellipse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rtlCol="0" anchor="ctr" anchorCtr="0">
          <a:noAutofit/>
        </a:bodyPr>
        <a:lstStyle/>
        <a:p>
          <a:pPr marL="0" lvl="0" indent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700" b="1" i="0" kern="1200">
              <a:latin typeface="Century Gothic" panose="020B0502020202020204" pitchFamily="34" charset="0"/>
            </a:rPr>
            <a:t>Sobrepesca</a:t>
          </a:r>
        </a:p>
      </dsp:txBody>
      <dsp:txXfrm>
        <a:off x="4453429" y="697348"/>
        <a:ext cx="654708" cy="654708"/>
      </dsp:txXfrm>
    </dsp:sp>
    <dsp:sp modelId="{D3799F8D-93CD-4638-BD96-42BD30C56BB0}">
      <dsp:nvSpPr>
        <dsp:cNvPr id="0" name=""/>
        <dsp:cNvSpPr/>
      </dsp:nvSpPr>
      <dsp:spPr>
        <a:xfrm>
          <a:off x="4877762" y="1913539"/>
          <a:ext cx="925896" cy="925896"/>
        </a:xfrm>
        <a:prstGeom prst="ellipse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rtlCol="0" anchor="ctr" anchorCtr="0">
          <a:noAutofit/>
        </a:bodyPr>
        <a:lstStyle/>
        <a:p>
          <a:pPr marL="0" lvl="0" indent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700" b="1" i="0" kern="1200">
              <a:latin typeface="Century Gothic" panose="020B0502020202020204" pitchFamily="34" charset="0"/>
            </a:rPr>
            <a:t>Turismo</a:t>
          </a:r>
        </a:p>
      </dsp:txBody>
      <dsp:txXfrm>
        <a:off x="5013356" y="2049133"/>
        <a:ext cx="654708" cy="654708"/>
      </dsp:txXfrm>
    </dsp:sp>
    <dsp:sp modelId="{DD0D71C7-15AA-4D23-AC13-304E5075AC20}">
      <dsp:nvSpPr>
        <dsp:cNvPr id="0" name=""/>
        <dsp:cNvSpPr/>
      </dsp:nvSpPr>
      <dsp:spPr>
        <a:xfrm>
          <a:off x="4317835" y="3265323"/>
          <a:ext cx="925896" cy="925896"/>
        </a:xfrm>
        <a:prstGeom prst="ellipse">
          <a:avLst/>
        </a:prstGeom>
        <a:solidFill>
          <a:schemeClr val="accent3">
            <a:lumMod val="75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rtlCol="0" anchor="ctr" anchorCtr="0">
          <a:noAutofit/>
        </a:bodyPr>
        <a:lstStyle/>
        <a:p>
          <a:pPr marL="0" lvl="0" indent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700" b="1" i="0" kern="1200" dirty="0">
              <a:latin typeface="Century Gothic" panose="020B0502020202020204" pitchFamily="34" charset="0"/>
            </a:rPr>
            <a:t>Aquecimento dos oceanos</a:t>
          </a:r>
        </a:p>
      </dsp:txBody>
      <dsp:txXfrm>
        <a:off x="4453429" y="3400917"/>
        <a:ext cx="654708" cy="654708"/>
      </dsp:txXfrm>
    </dsp:sp>
    <dsp:sp modelId="{7CA7A010-2C17-44A1-935B-15AAD75C730E}">
      <dsp:nvSpPr>
        <dsp:cNvPr id="0" name=""/>
        <dsp:cNvSpPr/>
      </dsp:nvSpPr>
      <dsp:spPr>
        <a:xfrm>
          <a:off x="2966051" y="3825250"/>
          <a:ext cx="925896" cy="925896"/>
        </a:xfrm>
        <a:prstGeom prst="ellipse">
          <a:avLst/>
        </a:prstGeom>
        <a:solidFill>
          <a:schemeClr val="accent3">
            <a:lumMod val="75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rtlCol="0" anchor="ctr" anchorCtr="0">
          <a:noAutofit/>
        </a:bodyPr>
        <a:lstStyle/>
        <a:p>
          <a:pPr marL="0" lvl="0" indent="0" algn="ctr" defTabSz="311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700" b="1" i="0" kern="1200" dirty="0">
              <a:latin typeface="Century Gothic" panose="020B0502020202020204" pitchFamily="34" charset="0"/>
            </a:rPr>
            <a:t>Acidificação dos oceanos</a:t>
          </a:r>
        </a:p>
      </dsp:txBody>
      <dsp:txXfrm>
        <a:off x="3101645" y="3960844"/>
        <a:ext cx="654708" cy="654708"/>
      </dsp:txXfrm>
    </dsp:sp>
    <dsp:sp modelId="{CCBA93DF-3306-4436-AD1E-EB6C7280BFF6}">
      <dsp:nvSpPr>
        <dsp:cNvPr id="0" name=""/>
        <dsp:cNvSpPr/>
      </dsp:nvSpPr>
      <dsp:spPr>
        <a:xfrm>
          <a:off x="1614267" y="3265323"/>
          <a:ext cx="925896" cy="925896"/>
        </a:xfrm>
        <a:prstGeom prst="ellipse">
          <a:avLst/>
        </a:prstGeom>
        <a:solidFill>
          <a:schemeClr val="accent3">
            <a:lumMod val="5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rtlCol="0" anchor="ctr" anchorCtr="0">
          <a:noAutofit/>
        </a:bodyPr>
        <a:lstStyle/>
        <a:p>
          <a:pPr marL="0" lvl="0" indent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800" b="1" i="0" kern="1200" dirty="0">
              <a:latin typeface="Century Gothic" panose="020B0502020202020204" pitchFamily="34" charset="0"/>
            </a:rPr>
            <a:t>Escoamento de </a:t>
          </a:r>
          <a:br>
            <a:rPr lang="en-GB" sz="800" b="1" i="0" kern="1200" dirty="0">
              <a:latin typeface="Century Gothic" panose="020B0502020202020204" pitchFamily="34" charset="0"/>
            </a:rPr>
          </a:br>
          <a:r>
            <a:rPr lang="pt-PT" sz="800" b="1" i="0" kern="1200" dirty="0">
              <a:latin typeface="Century Gothic" panose="020B0502020202020204" pitchFamily="34" charset="0"/>
            </a:rPr>
            <a:t>fertilizantes</a:t>
          </a:r>
        </a:p>
      </dsp:txBody>
      <dsp:txXfrm>
        <a:off x="1749861" y="3400917"/>
        <a:ext cx="654708" cy="654708"/>
      </dsp:txXfrm>
    </dsp:sp>
    <dsp:sp modelId="{263B0111-152A-4024-A95C-2CFB65CED8F4}">
      <dsp:nvSpPr>
        <dsp:cNvPr id="0" name=""/>
        <dsp:cNvSpPr/>
      </dsp:nvSpPr>
      <dsp:spPr>
        <a:xfrm>
          <a:off x="1054340" y="1913539"/>
          <a:ext cx="925896" cy="925896"/>
        </a:xfrm>
        <a:prstGeom prst="ellipse">
          <a:avLst/>
        </a:prstGeom>
        <a:solidFill>
          <a:schemeClr val="accent3">
            <a:lumMod val="5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rtlCol="0" anchor="ctr" anchorCtr="0">
          <a:noAutofit/>
        </a:bodyPr>
        <a:lstStyle/>
        <a:p>
          <a:pPr marL="0" lvl="0" indent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800" b="1" i="0" kern="1200" dirty="0">
              <a:latin typeface="Century Gothic" panose="020B0502020202020204" pitchFamily="34" charset="0"/>
            </a:rPr>
            <a:t>Estrela-do-mar </a:t>
          </a:r>
          <a:br>
            <a:rPr lang="pt-PT" sz="800" b="1" i="0" kern="1200" dirty="0">
              <a:latin typeface="Century Gothic" panose="020B0502020202020204" pitchFamily="34" charset="0"/>
            </a:rPr>
          </a:br>
          <a:r>
            <a:rPr lang="pt-PT" sz="800" b="1" i="0" kern="1200" dirty="0">
              <a:latin typeface="Century Gothic" panose="020B0502020202020204" pitchFamily="34" charset="0"/>
            </a:rPr>
            <a:t>coroa-de-espinhos</a:t>
          </a:r>
        </a:p>
      </dsp:txBody>
      <dsp:txXfrm>
        <a:off x="1189934" y="2049133"/>
        <a:ext cx="654708" cy="654708"/>
      </dsp:txXfrm>
    </dsp:sp>
    <dsp:sp modelId="{46567353-FB64-4F0A-9B7F-15E79C58180C}">
      <dsp:nvSpPr>
        <dsp:cNvPr id="0" name=""/>
        <dsp:cNvSpPr/>
      </dsp:nvSpPr>
      <dsp:spPr>
        <a:xfrm>
          <a:off x="1614267" y="561754"/>
          <a:ext cx="925896" cy="925896"/>
        </a:xfrm>
        <a:prstGeom prst="ellipse">
          <a:avLst/>
        </a:prstGeom>
        <a:solidFill>
          <a:schemeClr val="accent3">
            <a:lumMod val="5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rtlCol="0" anchor="ctr" anchorCtr="0">
          <a:noAutofit/>
        </a:bodyPr>
        <a:lstStyle/>
        <a:p>
          <a:pPr marL="0" lvl="0" indent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800" b="1" i="0" kern="1200" dirty="0">
              <a:latin typeface="Century Gothic" panose="020B0502020202020204" pitchFamily="34" charset="0"/>
            </a:rPr>
            <a:t>Turvação</a:t>
          </a:r>
        </a:p>
      </dsp:txBody>
      <dsp:txXfrm>
        <a:off x="1749861" y="697348"/>
        <a:ext cx="654708" cy="6547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r>
              <a:rPr lang="en-US"/>
              <a:t>1/2/20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</p:spTree>
    <p:extLst>
      <p:ext uri="{BB962C8B-B14F-4D97-AF65-F5344CB8AC3E}">
        <p14:creationId xmlns:p14="http://schemas.microsoft.com/office/powerpoint/2010/main" val="2517769817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 rtlCol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 rtl="0"/>
            <a:r>
              <a:rPr lang="pt-PT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 rtlCol="0"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pt-PT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pt-PT" sz="80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pt-PT" sz="80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90015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37">
            <a:extLst>
              <a:ext uri="{FF2B5EF4-FFF2-40B4-BE49-F238E27FC236}">
                <a16:creationId xmlns:a16="http://schemas.microsoft.com/office/drawing/2014/main" id="{4A1074AA-994C-3F43-8198-B5F6E9292174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3187649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–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397183"/>
            <a:ext cx="2543213" cy="2418501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pt-PT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137">
            <a:extLst>
              <a:ext uri="{FF2B5EF4-FFF2-40B4-BE49-F238E27FC236}">
                <a16:creationId xmlns:a16="http://schemas.microsoft.com/office/drawing/2014/main" id="{55F54B87-D02E-1C4B-B430-1A031E607A33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528992" y="228400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2605678" y="2291561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4697478" y="2299118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 userDrawn="1"/>
        </p:nvSpPr>
        <p:spPr>
          <a:xfrm>
            <a:off x="6785710" y="2306675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 userDrawn="1"/>
        </p:nvSpPr>
        <p:spPr>
          <a:xfrm>
            <a:off x="528992" y="4264973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 userDrawn="1"/>
        </p:nvSpPr>
        <p:spPr>
          <a:xfrm>
            <a:off x="2605678" y="4272530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 userDrawn="1"/>
        </p:nvSpPr>
        <p:spPr>
          <a:xfrm>
            <a:off x="4697478" y="4280087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 userDrawn="1"/>
        </p:nvSpPr>
        <p:spPr>
          <a:xfrm>
            <a:off x="6785710" y="428764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821893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4870717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862474" y="2482655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92302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120051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124819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124819"/>
            <a:ext cx="2161353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124819"/>
            <a:ext cx="2168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6421A7BA-E0FA-E74B-9DA7-FAEB267DF0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992981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102636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11775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42367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438784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pt-PT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pt-PT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446092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810640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pt-PT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438784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803332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pt-PT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 userDrawn="1"/>
        </p:nvSpPr>
        <p:spPr>
          <a:xfrm>
            <a:off x="702546" y="2802173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 userDrawn="1"/>
        </p:nvSpPr>
        <p:spPr>
          <a:xfrm>
            <a:off x="6890420" y="2792985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 spc="300"/>
              <a:t>LESS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pc="300"/>
              <a:t>MORE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question</a:t>
            </a:r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3A01B35B-3F26-7641-89AA-760B1719EC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##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</p:spTree>
    <p:extLst>
      <p:ext uri="{BB962C8B-B14F-4D97-AF65-F5344CB8AC3E}">
        <p14:creationId xmlns:p14="http://schemas.microsoft.com/office/powerpoint/2010/main" val="167727590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06BE840-FDFA-D549-99D9-5B513854ECE3}"/>
              </a:ext>
            </a:extLst>
          </p:cNvPr>
          <p:cNvSpPr/>
          <p:nvPr userDrawn="1"/>
        </p:nvSpPr>
        <p:spPr>
          <a:xfrm>
            <a:off x="6583043" y="2856508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53F85EB-DBE7-2E49-89CD-A68822D9C9A9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pc="300"/>
              <a:t>MORE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42CC32-B9E9-144B-8B20-4EDD9EE7F2B8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FBAAC42-1093-6E42-A703-390FEB94CBE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16">
            <a:extLst>
              <a:ext uri="{FF2B5EF4-FFF2-40B4-BE49-F238E27FC236}">
                <a16:creationId xmlns:a16="http://schemas.microsoft.com/office/drawing/2014/main" id="{B25463AC-7B01-094D-BDA1-DC1BFF16A9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96466" y="3705785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##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3B76C55-A93D-E94D-952E-90B60E5359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9DDEBE8-69CB-684D-8843-AC589F7F8B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393618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4862014-EB08-1A4F-9BF3-D9AD5594CEC6}"/>
              </a:ext>
            </a:extLst>
          </p:cNvPr>
          <p:cNvSpPr/>
          <p:nvPr userDrawn="1"/>
        </p:nvSpPr>
        <p:spPr>
          <a:xfrm>
            <a:off x="395669" y="2876196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E6F2F3-8AE9-8F44-ADBC-70FEE55EA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 spc="300"/>
              <a:t>LESS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7F3BE7-159D-C945-BEA5-7E33B55F5A99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669D9A-0893-0443-9158-A5D90B7E782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B8D2B5F7-8ECD-6441-9470-BFE49B42D5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8818" y="3728443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##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07FAD99E-491B-EF40-94B0-BC27CED177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6B8386A-6642-8C4D-9AD1-6E0736CC36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9637889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3882081-B8D8-2949-86BD-A3B0F37C3A2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0099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833" y="1092241"/>
            <a:ext cx="374317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– video title</a:t>
            </a:r>
          </a:p>
        </p:txBody>
      </p:sp>
    </p:spTree>
    <p:extLst>
      <p:ext uri="{BB962C8B-B14F-4D97-AF65-F5344CB8AC3E}">
        <p14:creationId xmlns:p14="http://schemas.microsoft.com/office/powerpoint/2010/main" val="24736698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767807" y="-126373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5290496" cy="1595198"/>
          </a:xfrm>
        </p:spPr>
        <p:txBody>
          <a:bodyPr rtlCol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  <a:br>
              <a:rPr lang="en-US" dirty="0"/>
            </a:br>
            <a:r>
              <a:rPr lang="pt-PT"/>
              <a:t>Insert - title </a:t>
            </a:r>
            <a:br>
              <a:rPr lang="en-US" dirty="0"/>
            </a:br>
            <a:r>
              <a:rPr lang="pt-PT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2850835"/>
            <a:ext cx="3542323" cy="354852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5734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5243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5243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3819178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pt-PT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38025105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000702"/>
            <a:ext cx="5296060" cy="94335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 userDrawn="1"/>
        </p:nvSpPr>
        <p:spPr>
          <a:xfrm>
            <a:off x="395289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DCA50E-B617-0947-89AE-0A6F587BF583}"/>
              </a:ext>
            </a:extLst>
          </p:cNvPr>
          <p:cNvSpPr>
            <a:spLocks noChangeAspect="1"/>
          </p:cNvSpPr>
          <p:nvPr userDrawn="1"/>
        </p:nvSpPr>
        <p:spPr>
          <a:xfrm>
            <a:off x="3816433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97579741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 userDrawn="1"/>
        </p:nvSpPr>
        <p:spPr>
          <a:xfrm>
            <a:off x="-2462890" y="-2587279"/>
            <a:ext cx="8459929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421934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255253352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7384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 userDrawn="1"/>
        </p:nvSpPr>
        <p:spPr>
          <a:xfrm>
            <a:off x="363538" y="1172036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4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</p:spTree>
    <p:extLst>
      <p:ext uri="{BB962C8B-B14F-4D97-AF65-F5344CB8AC3E}">
        <p14:creationId xmlns:p14="http://schemas.microsoft.com/office/powerpoint/2010/main" val="14899762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1481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4086028" cy="128527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106169" y="2577150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517707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62" name="Group 174" descr="Gruppieren 2">
            <a:extLst>
              <a:ext uri="{FF2B5EF4-FFF2-40B4-BE49-F238E27FC236}">
                <a16:creationId xmlns:a16="http://schemas.microsoft.com/office/drawing/2014/main" id="{F856CCB6-EBEB-B04C-A44B-2D772A558AB0}"/>
              </a:ext>
            </a:extLst>
          </p:cNvPr>
          <p:cNvGrpSpPr/>
          <p:nvPr userDrawn="1"/>
        </p:nvGrpSpPr>
        <p:grpSpPr>
          <a:xfrm>
            <a:off x="422738" y="4562714"/>
            <a:ext cx="1501076" cy="1539185"/>
            <a:chOff x="939242" y="252757"/>
            <a:chExt cx="3002151" cy="3078367"/>
          </a:xfrm>
        </p:grpSpPr>
        <p:sp>
          <p:nvSpPr>
            <p:cNvPr id="63" name="Shape 171" descr="Bogen 22">
              <a:extLst>
                <a:ext uri="{FF2B5EF4-FFF2-40B4-BE49-F238E27FC236}">
                  <a16:creationId xmlns:a16="http://schemas.microsoft.com/office/drawing/2014/main" id="{FE329192-0C3C-C24B-A051-289BF2F221CF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65" name="Shape 173" descr="Textfeld 25">
              <a:extLst>
                <a:ext uri="{FF2B5EF4-FFF2-40B4-BE49-F238E27FC236}">
                  <a16:creationId xmlns:a16="http://schemas.microsoft.com/office/drawing/2014/main" id="{2D4D065E-01D0-BF46-B29B-DEF6FB33FD6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04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2820462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566794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2816324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84" name="Text Placeholder 77">
            <a:extLst>
              <a:ext uri="{FF2B5EF4-FFF2-40B4-BE49-F238E27FC236}">
                <a16:creationId xmlns:a16="http://schemas.microsoft.com/office/drawing/2014/main" id="{621D2D71-8A09-5C48-B5CB-DEAE23D2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48615" y="486133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85" name="Text Placeholder 77">
            <a:extLst>
              <a:ext uri="{FF2B5EF4-FFF2-40B4-BE49-F238E27FC236}">
                <a16:creationId xmlns:a16="http://schemas.microsoft.com/office/drawing/2014/main" id="{7264281C-9317-164E-92FC-CB2D2D7ED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55297" y="4861330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59733" y="4861329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282046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274915"/>
            <a:ext cx="4080793" cy="128720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149371"/>
            <a:ext cx="8286848" cy="2281237"/>
          </a:xfrm>
        </p:spPr>
        <p:txBody>
          <a:bodyPr rtlCol="0"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pt-PT"/>
              <a:t>Todays learning, point number 1</a:t>
            </a:r>
          </a:p>
          <a:p>
            <a:pPr lvl="0" rtl="0"/>
            <a:r>
              <a:rPr lang="pt-PT"/>
              <a:t>Todays learning, point number 2</a:t>
            </a:r>
          </a:p>
          <a:p>
            <a:pPr lvl="0" rtl="0"/>
            <a:r>
              <a:rPr lang="pt-PT"/>
              <a:t>Todays learning, point number 3</a:t>
            </a:r>
          </a:p>
          <a:p>
            <a:pPr lvl="0" rtl="0"/>
            <a:r>
              <a:rPr lang="pt-PT"/>
              <a:t>Todays learning, point number 4</a:t>
            </a:r>
          </a:p>
          <a:p>
            <a:pPr lvl="0" rtl="0"/>
            <a:r>
              <a:rPr lang="pt-PT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37309323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823659"/>
            <a:ext cx="4183063" cy="3613150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156433"/>
            <a:ext cx="2138363" cy="303212"/>
          </a:xfrm>
        </p:spPr>
        <p:txBody>
          <a:bodyPr rtlCol="0"/>
          <a:lstStyle>
            <a:lvl1pPr marL="0" indent="0" algn="ctr">
              <a:buNone/>
              <a:defRPr sz="2000" b="1" i="0">
                <a:solidFill>
                  <a:schemeClr val="accent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1823659"/>
            <a:ext cx="3234800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84518"/>
            <a:ext cx="7426832" cy="70889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37">
            <a:extLst>
              <a:ext uri="{FF2B5EF4-FFF2-40B4-BE49-F238E27FC236}">
                <a16:creationId xmlns:a16="http://schemas.microsoft.com/office/drawing/2014/main" id="{32AC3A96-9A16-2444-A037-922EE73E7E3C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pt-PT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pt-PT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056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pt-PT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/>
          <a:p>
            <a:pPr rtl="0"/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/>
          <a:lstStyle/>
          <a:p>
            <a:pPr rtl="0"/>
            <a:r>
              <a:t>Body Level One</a:t>
            </a:r>
          </a:p>
          <a:p>
            <a:pPr lvl="1" rtl="0"/>
            <a:r>
              <a:t>Body Level Two</a:t>
            </a:r>
          </a:p>
          <a:p>
            <a:pPr lvl="2" rtl="0"/>
            <a:r>
              <a:t>Body Level Three</a:t>
            </a:r>
          </a:p>
          <a:p>
            <a:pPr lvl="3" rtl="0"/>
            <a:r>
              <a:t>Body Level Four</a:t>
            </a:r>
          </a:p>
          <a:p>
            <a:pPr lvl="4" rtl="0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0" anchor="ctr">
            <a:spAutoFit/>
          </a:bodyPr>
          <a:lstStyle>
            <a:lvl1pPr algn="r">
              <a:defRPr sz="600"/>
            </a:lvl1pPr>
          </a:lstStyle>
          <a:p>
            <a:pPr rt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9" r:id="rId3"/>
    <p:sldLayoutId id="2147483673" r:id="rId4"/>
    <p:sldLayoutId id="2147483657" r:id="rId5"/>
    <p:sldLayoutId id="2147483656" r:id="rId6"/>
    <p:sldLayoutId id="2147483664" r:id="rId7"/>
    <p:sldLayoutId id="2147483678" r:id="rId8"/>
    <p:sldLayoutId id="2147483667" r:id="rId9"/>
    <p:sldLayoutId id="2147483679" r:id="rId10"/>
    <p:sldLayoutId id="2147483663" r:id="rId11"/>
    <p:sldLayoutId id="2147483658" r:id="rId12"/>
    <p:sldLayoutId id="2147483666" r:id="rId13"/>
    <p:sldLayoutId id="2147483662" r:id="rId14"/>
    <p:sldLayoutId id="2147483675" r:id="rId15"/>
    <p:sldLayoutId id="2147483676" r:id="rId16"/>
    <p:sldLayoutId id="2147483677" r:id="rId17"/>
    <p:sldLayoutId id="2147483669" r:id="rId18"/>
    <p:sldLayoutId id="2147483670" r:id="rId19"/>
    <p:sldLayoutId id="2147483671" r:id="rId20"/>
    <p:sldLayoutId id="2147483672" r:id="rId21"/>
    <p:sldLayoutId id="2147483680" r:id="rId22"/>
    <p:sldLayoutId id="2147483668" r:id="rId23"/>
    <p:sldLayoutId id="2147483674" r:id="rId24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encounteredu.com/multimedia/videos/underwater-classroom-what-is-coral-bleaching-and-why-is-it-bad" TargetMode="External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encounteredu.com/multimedia/videos/coral-expedition-the-conclusion-of-a-coral-reef-expedition" TargetMode="Externa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2F470EBA-4FD9-584E-BB26-21F3458EB7E3}"/>
              </a:ext>
            </a:extLst>
          </p:cNvPr>
          <p:cNvSpPr/>
          <p:nvPr/>
        </p:nvSpPr>
        <p:spPr>
          <a:xfrm>
            <a:off x="2709643" y="-1936283"/>
            <a:ext cx="7964625" cy="796320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8AEF7D-3B34-394C-90CE-76676DB3D8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pt-PT"/>
              <a:t>Aula 7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F29501-87BA-F841-890F-4F5B1DC029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rtlCol="0"/>
          <a:lstStyle/>
          <a:p>
            <a:pPr rtl="0"/>
            <a:r>
              <a:rPr lang="pt-PT"/>
              <a:t>Impacto </a:t>
            </a:r>
          </a:p>
          <a:p>
            <a:pPr rtl="0"/>
            <a:r>
              <a:rPr lang="pt-PT"/>
              <a:t>humano no </a:t>
            </a:r>
          </a:p>
          <a:p>
            <a:pPr rtl="0"/>
            <a:r>
              <a:rPr lang="pt-PT"/>
              <a:t>recife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31286A-A9EA-0D46-9A23-F78169150D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0438" y="298557"/>
            <a:ext cx="2108846" cy="292537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pt-PT" dirty="0"/>
              <a:t>Oceanos de corais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0D27A6-B684-974E-BCF1-9FAB803EB0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0867" y="651021"/>
            <a:ext cx="981366" cy="136490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pt-PT"/>
              <a:t>Ciências | 7-11</a:t>
            </a:r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C9E67AFD-1D19-AE44-917B-003422E7A5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540" y="6231279"/>
            <a:ext cx="1296541" cy="4297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1F987C-1EF5-7045-AF4F-96DAD61578A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321" y="6225338"/>
            <a:ext cx="1337449" cy="460916"/>
          </a:xfrm>
          <a:prstGeom prst="rect">
            <a:avLst/>
          </a:prstGeom>
        </p:spPr>
      </p:pic>
      <p:sp>
        <p:nvSpPr>
          <p:cNvPr id="12" name="Shape 28">
            <a:extLst>
              <a:ext uri="{FF2B5EF4-FFF2-40B4-BE49-F238E27FC236}">
                <a16:creationId xmlns:a16="http://schemas.microsoft.com/office/drawing/2014/main" id="{879638D2-F391-3645-9F83-B5FD9EF2D363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DA3FFE8-14E5-BC4C-BE81-4D41E99042F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6983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000421F8-56F4-5140-9D7F-2A48CD709E4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7" r="772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0" name="Oval 19">
            <a:extLst>
              <a:ext uri="{FF2B5EF4-FFF2-40B4-BE49-F238E27FC236}">
                <a16:creationId xmlns:a16="http://schemas.microsoft.com/office/drawing/2014/main" id="{1CBD201F-2B25-9D47-B694-AB917BCA6161}"/>
              </a:ext>
            </a:extLst>
          </p:cNvPr>
          <p:cNvSpPr/>
          <p:nvPr/>
        </p:nvSpPr>
        <p:spPr>
          <a:xfrm>
            <a:off x="5637116" y="937807"/>
            <a:ext cx="3057622" cy="3057622"/>
          </a:xfrm>
          <a:prstGeom prst="ellipse">
            <a:avLst/>
          </a:prstGeom>
          <a:solidFill>
            <a:srgbClr val="38D5D6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08B68A6-70A3-9D4D-B8C1-2F5297CB809E}"/>
              </a:ext>
            </a:extLst>
          </p:cNvPr>
          <p:cNvSpPr txBox="1"/>
          <p:nvPr/>
        </p:nvSpPr>
        <p:spPr>
          <a:xfrm>
            <a:off x="5946727" y="1474789"/>
            <a:ext cx="2438399" cy="25853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 rtl="0"/>
            <a:r>
              <a:rPr lang="pt-PT" sz="1600" b="1" dirty="0">
                <a:solidFill>
                  <a:schemeClr val="bg2"/>
                </a:solidFill>
                <a:latin typeface="Century Gothic" panose="020B0502020202020204" pitchFamily="34" charset="0"/>
              </a:rPr>
              <a:t>O recife de coral está a ser afetado pelo dióxido de carbono. É produzido cada vez mais dióxido de carbono e este dissolve-se no oceano, alterando a sua química.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>
                <a:cs typeface="Arial" charset="0"/>
              </a:rPr>
              <a:t>Aula 7: Impacto humano no recife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109584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17243181-E021-604C-B31C-95B8CE4D1F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52137" cy="6858001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F8580A21-B687-A149-902F-7A744B12B8A2}"/>
              </a:ext>
            </a:extLst>
          </p:cNvPr>
          <p:cNvSpPr/>
          <p:nvPr/>
        </p:nvSpPr>
        <p:spPr>
          <a:xfrm>
            <a:off x="5670885" y="1106668"/>
            <a:ext cx="3019284" cy="3019284"/>
          </a:xfrm>
          <a:prstGeom prst="ellipse">
            <a:avLst/>
          </a:prstGeom>
          <a:solidFill>
            <a:srgbClr val="38D5D6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8556B4-3FB7-5446-B189-8518344D34A2}"/>
              </a:ext>
            </a:extLst>
          </p:cNvPr>
          <p:cNvSpPr txBox="1"/>
          <p:nvPr/>
        </p:nvSpPr>
        <p:spPr>
          <a:xfrm>
            <a:off x="6008387" y="1601379"/>
            <a:ext cx="2366210" cy="23083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rtl="0">
              <a:defRPr/>
            </a:pPr>
            <a:r>
              <a:rPr lang="pt-PT" sz="1600" b="1" dirty="0">
                <a:solidFill>
                  <a:schemeClr val="bg2"/>
                </a:solidFill>
                <a:latin typeface="Century Gothic" panose="020B0502020202020204" pitchFamily="34" charset="0"/>
              </a:rPr>
              <a:t>Se o oceano ficar demasiado quente de repente, tal pode ser muito prejudicial para os corais. Pode causar branqueamento, tornando os corais brancos.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>
                <a:cs typeface="Arial" charset="0"/>
              </a:rPr>
              <a:t>Aula 7: Impacto humano no recife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499104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60DE63D-76B7-8C4C-98EC-56E0ACED5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>
                <a:cs typeface="Arial" charset="0"/>
              </a:rPr>
              <a:t>Aula 7: Impacto humano no recife</a:t>
            </a:r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90B4CB9-58C6-9E46-9669-1D6CA9C3885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2" y="992611"/>
            <a:ext cx="6685871" cy="548467"/>
          </a:xfrm>
        </p:spPr>
        <p:txBody>
          <a:bodyPr rtlCol="0"/>
          <a:lstStyle/>
          <a:p>
            <a:pPr rtl="0"/>
            <a:r>
              <a:rPr lang="pt-PT" dirty="0"/>
              <a:t>Branqueamento do coral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4F30BEA-8D05-CC4B-83A4-B7F3D5AC6DB6}"/>
              </a:ext>
            </a:extLst>
          </p:cNvPr>
          <p:cNvGrpSpPr/>
          <p:nvPr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B9519FD8-37F2-F04E-8C19-9ECCE99452A8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993CF6FF-08A6-6947-988D-6EC7F2688D45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3" name="Oval 22">
                  <a:extLst>
                    <a:ext uri="{FF2B5EF4-FFF2-40B4-BE49-F238E27FC236}">
                      <a16:creationId xmlns:a16="http://schemas.microsoft.com/office/drawing/2014/main" id="{E74D51D1-9642-114A-9DFD-6166A19DF4D7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id="{321F7E0D-7A18-0448-BD62-C39C3AEB6B5F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96285282-D9CB-2441-958B-1571F4554AFD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19" name="TextBox 18">
              <a:hlinkClick r:id="rId2"/>
              <a:extLst>
                <a:ext uri="{FF2B5EF4-FFF2-40B4-BE49-F238E27FC236}">
                  <a16:creationId xmlns:a16="http://schemas.microsoft.com/office/drawing/2014/main" id="{C99FFEF6-1E26-7E4C-AE8E-0BDB5346C6B3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pt-PT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VER VÍDEO</a:t>
              </a:r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EE60132E-9942-B84F-8AED-115BC7DF95C3}"/>
              </a:ext>
            </a:extLst>
          </p:cNvPr>
          <p:cNvSpPr/>
          <p:nvPr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4" name="Picture 3" descr="A picture containing animal, coral, reef, water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418FCC75-2839-924F-B7AC-EBF2BD205B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152" y="1642684"/>
            <a:ext cx="7656541" cy="4332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817849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8">
            <a:extLst>
              <a:ext uri="{FF2B5EF4-FFF2-40B4-BE49-F238E27FC236}">
                <a16:creationId xmlns:a16="http://schemas.microsoft.com/office/drawing/2014/main" id="{D7D26B4A-841B-6247-8905-105EEABCDE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/>
          <a:p>
            <a:pPr rtl="0"/>
            <a:r>
              <a:rPr lang="pt-PT">
                <a:cs typeface="Arial" charset="0"/>
              </a:rPr>
              <a:t>Aula 7: Impacto humano no recife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2AC2DF-E7AE-EA45-9687-52DC0B888507}"/>
              </a:ext>
            </a:extLst>
          </p:cNvPr>
          <p:cNvSpPr txBox="1">
            <a:spLocks/>
          </p:cNvSpPr>
          <p:nvPr/>
        </p:nvSpPr>
        <p:spPr bwMode="auto">
          <a:xfrm>
            <a:off x="354903" y="1361685"/>
            <a:ext cx="86423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pt-PT" sz="2800" b="1">
                <a:solidFill>
                  <a:schemeClr val="bg2"/>
                </a:solidFill>
                <a:latin typeface="Century Gothic" panose="020B0502020202020204" pitchFamily="34" charset="0"/>
              </a:rPr>
              <a:t>Como contribuir para a vida saudável no recife?</a:t>
            </a:r>
            <a:endParaRPr lang="en-GB" altLang="en-US" sz="28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9" name="Group 212">
            <a:extLst>
              <a:ext uri="{FF2B5EF4-FFF2-40B4-BE49-F238E27FC236}">
                <a16:creationId xmlns:a16="http://schemas.microsoft.com/office/drawing/2014/main" id="{6FBB949E-8A12-F04B-877A-6F54D4F08491}"/>
              </a:ext>
            </a:extLst>
          </p:cNvPr>
          <p:cNvGrpSpPr/>
          <p:nvPr/>
        </p:nvGrpSpPr>
        <p:grpSpPr>
          <a:xfrm>
            <a:off x="3442647" y="3355447"/>
            <a:ext cx="2372654" cy="2401138"/>
            <a:chOff x="5252504" y="1882929"/>
            <a:chExt cx="5039999" cy="5100502"/>
          </a:xfrm>
        </p:grpSpPr>
        <p:sp>
          <p:nvSpPr>
            <p:cNvPr id="10" name="Shape 210">
              <a:extLst>
                <a:ext uri="{FF2B5EF4-FFF2-40B4-BE49-F238E27FC236}">
                  <a16:creationId xmlns:a16="http://schemas.microsoft.com/office/drawing/2014/main" id="{F9D92E7D-736E-2E48-8F40-21F6C7CE9308}"/>
                </a:ext>
              </a:extLst>
            </p:cNvPr>
            <p:cNvSpPr/>
            <p:nvPr/>
          </p:nvSpPr>
          <p:spPr>
            <a:xfrm>
              <a:off x="5252504" y="1882929"/>
              <a:ext cx="5039999" cy="50399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rgbClr val="6CD1D4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11" name="Shape 211" descr="Textfeld 23">
              <a:extLst>
                <a:ext uri="{FF2B5EF4-FFF2-40B4-BE49-F238E27FC236}">
                  <a16:creationId xmlns:a16="http://schemas.microsoft.com/office/drawing/2014/main" id="{269EE52B-9EBF-0C46-A477-2935486DCE82}"/>
                </a:ext>
              </a:extLst>
            </p:cNvPr>
            <p:cNvSpPr/>
            <p:nvPr/>
          </p:nvSpPr>
          <p:spPr>
            <a:xfrm>
              <a:off x="5805474" y="1943435"/>
              <a:ext cx="4311803" cy="50399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>
                <a:defRPr/>
              </a:pPr>
              <a:r>
                <a:rPr lang="pt-PT" sz="1550" b="1" dirty="0">
                  <a:solidFill>
                    <a:schemeClr val="bg2"/>
                  </a:solidFill>
                  <a:latin typeface="Century Gothic" panose="020B0502020202020204" pitchFamily="34" charset="0"/>
                </a:rPr>
                <a:t>Como poderia </a:t>
              </a:r>
              <a:br>
                <a:rPr lang="en-US" sz="1550" b="1" dirty="0">
                  <a:solidFill>
                    <a:schemeClr val="bg2"/>
                  </a:solidFill>
                  <a:latin typeface="Century Gothic" panose="020B0502020202020204" pitchFamily="34" charset="0"/>
                </a:rPr>
              </a:br>
              <a:r>
                <a:rPr lang="pt-PT" sz="1550" b="1" dirty="0">
                  <a:solidFill>
                    <a:schemeClr val="bg2"/>
                  </a:solidFill>
                  <a:latin typeface="Century Gothic" panose="020B0502020202020204" pitchFamily="34" charset="0"/>
                </a:rPr>
                <a:t>ser reduzida a quantidade de emissões de dióxido de carbono?</a:t>
              </a:r>
              <a:endParaRPr lang="en-GB" sz="1550" b="1" dirty="0">
                <a:solidFill>
                  <a:schemeClr val="bg2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12" name="Shape 210">
            <a:extLst>
              <a:ext uri="{FF2B5EF4-FFF2-40B4-BE49-F238E27FC236}">
                <a16:creationId xmlns:a16="http://schemas.microsoft.com/office/drawing/2014/main" id="{CFA203CF-47C8-8F41-AD2C-221DDA45D1E8}"/>
              </a:ext>
            </a:extLst>
          </p:cNvPr>
          <p:cNvSpPr/>
          <p:nvPr/>
        </p:nvSpPr>
        <p:spPr>
          <a:xfrm flipH="1">
            <a:off x="5986815" y="2222500"/>
            <a:ext cx="2802188" cy="28021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3" name="Shape 211" descr="Textfeld 23">
            <a:extLst>
              <a:ext uri="{FF2B5EF4-FFF2-40B4-BE49-F238E27FC236}">
                <a16:creationId xmlns:a16="http://schemas.microsoft.com/office/drawing/2014/main" id="{11FFC162-4EE6-F14B-B8FE-F29A20711C1B}"/>
              </a:ext>
            </a:extLst>
          </p:cNvPr>
          <p:cNvSpPr/>
          <p:nvPr/>
        </p:nvSpPr>
        <p:spPr>
          <a:xfrm>
            <a:off x="6494822" y="2398330"/>
            <a:ext cx="2235834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rtl="0">
              <a:defRPr/>
            </a:pPr>
            <a:r>
              <a:rPr lang="pt-PT" sz="1550" b="1" dirty="0">
                <a:solidFill>
                  <a:schemeClr val="bg2"/>
                </a:solidFill>
                <a:latin typeface="Century Gothic" panose="020B0502020202020204" pitchFamily="34" charset="0"/>
              </a:rPr>
              <a:t>Como poderiam os agricultores impedir a entrada de tantos químicos, como fertilizantes e pesticidas, no oceano?</a:t>
            </a:r>
            <a:endParaRPr lang="en-GB" sz="155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Shape 210">
            <a:extLst>
              <a:ext uri="{FF2B5EF4-FFF2-40B4-BE49-F238E27FC236}">
                <a16:creationId xmlns:a16="http://schemas.microsoft.com/office/drawing/2014/main" id="{2CFD7DBC-C035-1D46-A199-CB91DCDD0378}"/>
              </a:ext>
            </a:extLst>
          </p:cNvPr>
          <p:cNvSpPr/>
          <p:nvPr/>
        </p:nvSpPr>
        <p:spPr>
          <a:xfrm>
            <a:off x="264526" y="2247832"/>
            <a:ext cx="2906333" cy="29063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059011F-2D49-6E42-9EC1-3A6555B09E89}"/>
              </a:ext>
            </a:extLst>
          </p:cNvPr>
          <p:cNvSpPr txBox="1"/>
          <p:nvPr/>
        </p:nvSpPr>
        <p:spPr>
          <a:xfrm>
            <a:off x="540327" y="2863692"/>
            <a:ext cx="2630532" cy="17620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rtl="0"/>
            <a:r>
              <a:rPr lang="pt-PT" sz="1550" b="1" dirty="0">
                <a:solidFill>
                  <a:schemeClr val="bg2"/>
                </a:solidFill>
                <a:latin typeface="Century Gothic" panose="020B0502020202020204" pitchFamily="34" charset="0"/>
              </a:rPr>
              <a:t>Existe pressão sobre a Grande Barreira de Corais desde o desenvolvimento portuário até ao transporte de carvão. </a:t>
            </a:r>
            <a:br>
              <a:rPr lang="pt-PT" sz="1550" b="1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r>
              <a:rPr lang="pt-PT" sz="1550" b="1" dirty="0">
                <a:solidFill>
                  <a:schemeClr val="bg2"/>
                </a:solidFill>
                <a:latin typeface="Century Gothic" panose="020B0502020202020204" pitchFamily="34" charset="0"/>
              </a:rPr>
              <a:t>O que pensas sobre isto?</a:t>
            </a:r>
            <a:endParaRPr lang="en-GB" sz="155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550" b="0" i="0" u="none" strike="noStrike" cap="none" spc="0" normalizeH="0" baseline="0" dirty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7399158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8">
            <a:extLst>
              <a:ext uri="{FF2B5EF4-FFF2-40B4-BE49-F238E27FC236}">
                <a16:creationId xmlns:a16="http://schemas.microsoft.com/office/drawing/2014/main" id="{D7D26B4A-841B-6247-8905-105EEABCDE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/>
          <a:p>
            <a:pPr rtl="0"/>
            <a:r>
              <a:rPr lang="pt-PT">
                <a:cs typeface="Arial" charset="0"/>
              </a:rPr>
              <a:t>Aula 7: Impacto humano no recife</a:t>
            </a:r>
            <a:endParaRPr lang="en-US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873B89E2-745C-9549-80DC-FCCF1B605CF6}"/>
              </a:ext>
            </a:extLst>
          </p:cNvPr>
          <p:cNvSpPr txBox="1">
            <a:spLocks/>
          </p:cNvSpPr>
          <p:nvPr/>
        </p:nvSpPr>
        <p:spPr bwMode="auto">
          <a:xfrm>
            <a:off x="449263" y="1361685"/>
            <a:ext cx="82454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pt-PT" sz="2800" b="1">
                <a:solidFill>
                  <a:schemeClr val="bg2"/>
                </a:solidFill>
                <a:latin typeface="Century Gothic" panose="020B0502020202020204" pitchFamily="34" charset="0"/>
              </a:rPr>
              <a:t>O coral poderá estar em declínio acentuado por volta de 2048...</a:t>
            </a:r>
            <a:endParaRPr lang="en-GB" altLang="en-US" sz="28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7" name="Shape 210">
            <a:extLst>
              <a:ext uri="{FF2B5EF4-FFF2-40B4-BE49-F238E27FC236}">
                <a16:creationId xmlns:a16="http://schemas.microsoft.com/office/drawing/2014/main" id="{7CB080D7-66C8-0A41-BB32-2393A5561506}"/>
              </a:ext>
            </a:extLst>
          </p:cNvPr>
          <p:cNvSpPr/>
          <p:nvPr/>
        </p:nvSpPr>
        <p:spPr>
          <a:xfrm flipH="1">
            <a:off x="2948559" y="2533102"/>
            <a:ext cx="3060000" cy="3060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8" name="Shape 211" descr="Textfeld 23">
            <a:extLst>
              <a:ext uri="{FF2B5EF4-FFF2-40B4-BE49-F238E27FC236}">
                <a16:creationId xmlns:a16="http://schemas.microsoft.com/office/drawing/2014/main" id="{DEBEDA82-42E7-114E-8D4B-9890F83D2ADE}"/>
              </a:ext>
            </a:extLst>
          </p:cNvPr>
          <p:cNvSpPr/>
          <p:nvPr/>
        </p:nvSpPr>
        <p:spPr>
          <a:xfrm>
            <a:off x="3262602" y="2931304"/>
            <a:ext cx="2431914" cy="266179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algn="ctr" rtl="0">
              <a:defRPr/>
            </a:pPr>
            <a:r>
              <a:rPr lang="pt-PT" sz="2000" b="1" dirty="0">
                <a:solidFill>
                  <a:schemeClr val="bg2"/>
                </a:solidFill>
                <a:latin typeface="Century Gothic" panose="020B0502020202020204" pitchFamily="34" charset="0"/>
              </a:rPr>
              <a:t>Como te sentes ao pensar que os teus filhos poderão nunca ver um recife de coral saudável na natureza?</a:t>
            </a:r>
            <a:endParaRPr lang="en-GB" sz="20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253762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8">
            <a:extLst>
              <a:ext uri="{FF2B5EF4-FFF2-40B4-BE49-F238E27FC236}">
                <a16:creationId xmlns:a16="http://schemas.microsoft.com/office/drawing/2014/main" id="{D7D26B4A-841B-6247-8905-105EEABCDE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/>
          <a:p>
            <a:pPr rtl="0"/>
            <a:r>
              <a:rPr lang="pt-PT">
                <a:cs typeface="Arial" charset="0"/>
              </a:rPr>
              <a:t>Aula 7: Impacto humano no recife</a:t>
            </a:r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141BBAA-62AE-F34D-9105-AB36B264DF0B}"/>
              </a:ext>
            </a:extLst>
          </p:cNvPr>
          <p:cNvGrpSpPr>
            <a:grpSpLocks noChangeAspect="1"/>
          </p:cNvGrpSpPr>
          <p:nvPr/>
        </p:nvGrpSpPr>
        <p:grpSpPr>
          <a:xfrm>
            <a:off x="6354738" y="1338648"/>
            <a:ext cx="2340000" cy="2340000"/>
            <a:chOff x="5986815" y="2222500"/>
            <a:chExt cx="2802188" cy="2802188"/>
          </a:xfrm>
        </p:grpSpPr>
        <p:sp>
          <p:nvSpPr>
            <p:cNvPr id="7" name="Shape 210">
              <a:extLst>
                <a:ext uri="{FF2B5EF4-FFF2-40B4-BE49-F238E27FC236}">
                  <a16:creationId xmlns:a16="http://schemas.microsoft.com/office/drawing/2014/main" id="{AD69A895-46B0-804D-A41D-14EC95376C06}"/>
                </a:ext>
              </a:extLst>
            </p:cNvPr>
            <p:cNvSpPr/>
            <p:nvPr/>
          </p:nvSpPr>
          <p:spPr>
            <a:xfrm flipH="1">
              <a:off x="5986815" y="2222500"/>
              <a:ext cx="2802188" cy="28021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rgbClr val="6CD1D4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9" name="Shape 211" descr="Textfeld 23">
              <a:extLst>
                <a:ext uri="{FF2B5EF4-FFF2-40B4-BE49-F238E27FC236}">
                  <a16:creationId xmlns:a16="http://schemas.microsoft.com/office/drawing/2014/main" id="{C8A4B116-AF7C-8E4C-B403-C5BCC87A8EC5}"/>
                </a:ext>
              </a:extLst>
            </p:cNvPr>
            <p:cNvSpPr/>
            <p:nvPr/>
          </p:nvSpPr>
          <p:spPr>
            <a:xfrm>
              <a:off x="6494822" y="2398330"/>
              <a:ext cx="2235834" cy="25200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>
                <a:defRPr/>
              </a:pPr>
              <a:r>
                <a:rPr lang="pt-PT" sz="2000" b="1">
                  <a:solidFill>
                    <a:schemeClr val="bg2"/>
                  </a:solidFill>
                  <a:latin typeface="Century Gothic" panose="020B0502020202020204" pitchFamily="34" charset="0"/>
                </a:rPr>
                <a:t>Qual é o teu compromisso para proteger o recife de coral?</a:t>
              </a:r>
            </a:p>
          </p:txBody>
        </p:sp>
      </p:grpSp>
      <p:sp>
        <p:nvSpPr>
          <p:cNvPr id="10" name="Oval 9">
            <a:extLst>
              <a:ext uri="{FF2B5EF4-FFF2-40B4-BE49-F238E27FC236}">
                <a16:creationId xmlns:a16="http://schemas.microsoft.com/office/drawing/2014/main" id="{1C7C62C9-FB12-3D4B-A0A2-63149A0AAE45}"/>
              </a:ext>
            </a:extLst>
          </p:cNvPr>
          <p:cNvSpPr/>
          <p:nvPr/>
        </p:nvSpPr>
        <p:spPr>
          <a:xfrm>
            <a:off x="-451205" y="921309"/>
            <a:ext cx="5730316" cy="5730316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grpSp>
        <p:nvGrpSpPr>
          <p:cNvPr id="11" name="Group 212">
            <a:extLst>
              <a:ext uri="{FF2B5EF4-FFF2-40B4-BE49-F238E27FC236}">
                <a16:creationId xmlns:a16="http://schemas.microsoft.com/office/drawing/2014/main" id="{71610877-811F-AF41-9E22-60123B7FC665}"/>
              </a:ext>
            </a:extLst>
          </p:cNvPr>
          <p:cNvGrpSpPr/>
          <p:nvPr/>
        </p:nvGrpSpPr>
        <p:grpSpPr>
          <a:xfrm>
            <a:off x="4405890" y="3502185"/>
            <a:ext cx="2340000" cy="2336376"/>
            <a:chOff x="5252504" y="1882929"/>
            <a:chExt cx="5039999" cy="5092603"/>
          </a:xfrm>
        </p:grpSpPr>
        <p:sp>
          <p:nvSpPr>
            <p:cNvPr id="12" name="Shape 210">
              <a:extLst>
                <a:ext uri="{FF2B5EF4-FFF2-40B4-BE49-F238E27FC236}">
                  <a16:creationId xmlns:a16="http://schemas.microsoft.com/office/drawing/2014/main" id="{6D25710F-0CA4-FB4F-8B19-2C56834B0091}"/>
                </a:ext>
              </a:extLst>
            </p:cNvPr>
            <p:cNvSpPr/>
            <p:nvPr/>
          </p:nvSpPr>
          <p:spPr>
            <a:xfrm>
              <a:off x="5252504" y="1882929"/>
              <a:ext cx="5039999" cy="50399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rgbClr val="6CD1D4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13" name="Shape 211" descr="Textfeld 23">
              <a:extLst>
                <a:ext uri="{FF2B5EF4-FFF2-40B4-BE49-F238E27FC236}">
                  <a16:creationId xmlns:a16="http://schemas.microsoft.com/office/drawing/2014/main" id="{3929B21B-BA72-8142-A342-37C194EBB9E8}"/>
                </a:ext>
              </a:extLst>
            </p:cNvPr>
            <p:cNvSpPr/>
            <p:nvPr/>
          </p:nvSpPr>
          <p:spPr>
            <a:xfrm>
              <a:off x="5911648" y="1935536"/>
              <a:ext cx="4311803" cy="50399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>
                <a:defRPr/>
              </a:pPr>
              <a:r>
                <a:rPr lang="pt-PT" sz="2000" b="1" dirty="0">
                  <a:solidFill>
                    <a:schemeClr val="bg2"/>
                  </a:solidFill>
                  <a:latin typeface="Century Gothic" panose="020B0502020202020204" pitchFamily="34" charset="0"/>
                </a:rPr>
                <a:t>O que deveriam fazer os adultos?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05673744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D30D503-855A-CB4C-8F8D-DBB81B2A9BE1}"/>
              </a:ext>
            </a:extLst>
          </p:cNvPr>
          <p:cNvSpPr txBox="1"/>
          <p:nvPr/>
        </p:nvSpPr>
        <p:spPr>
          <a:xfrm>
            <a:off x="1857840" y="4869450"/>
            <a:ext cx="5337044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>
              <a:tabLst>
                <a:tab pos="2693988" algn="l"/>
              </a:tabLst>
            </a:pPr>
            <a:r>
              <a:rPr lang="pt-PT" sz="14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Restantes imagens e </a:t>
            </a:r>
            <a:r>
              <a:rPr lang="pt-PT" sz="1400" b="1" dirty="0">
                <a:solidFill>
                  <a:schemeClr val="bg2"/>
                </a:solidFill>
                <a:latin typeface="Century Gothic" panose="020B0502020202020204" pitchFamily="34" charset="0"/>
              </a:rPr>
              <a:t>	XL Catlin Seaview Survey</a:t>
            </a:r>
            <a:endParaRPr lang="pt-PT" sz="1400" b="1" u="none" strike="noStrike" cap="none" spc="0" normalizeH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693988" algn="l"/>
              </a:tabLst>
            </a:pPr>
            <a:r>
              <a:rPr lang="pt-PT" sz="14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fotografias </a:t>
            </a:r>
            <a:r>
              <a:rPr lang="pt-PT" sz="1400" b="1" dirty="0">
                <a:solidFill>
                  <a:schemeClr val="bg2"/>
                </a:solidFill>
                <a:latin typeface="Century Gothic" panose="020B0502020202020204" pitchFamily="34" charset="0"/>
              </a:rPr>
              <a:t>	</a:t>
            </a:r>
            <a:endParaRPr lang="pt-PT" sz="1400" b="1" u="none" strike="noStrike" cap="none" spc="0" normalizeH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8" name="Title 8">
            <a:extLst>
              <a:ext uri="{FF2B5EF4-FFF2-40B4-BE49-F238E27FC236}">
                <a16:creationId xmlns:a16="http://schemas.microsoft.com/office/drawing/2014/main" id="{51F63E4D-6BBF-3E43-84DD-D801409E7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>
                <a:cs typeface="Arial" charset="0"/>
              </a:rPr>
              <a:t>Aula 7: Impacto humano no recife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65C4767-B290-7142-A037-1A582D1B9E28}"/>
              </a:ext>
            </a:extLst>
          </p:cNvPr>
          <p:cNvSpPr txBox="1"/>
          <p:nvPr/>
        </p:nvSpPr>
        <p:spPr>
          <a:xfrm>
            <a:off x="449263" y="2222500"/>
            <a:ext cx="1332036" cy="20774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rtl="0">
              <a:lnSpc>
                <a:spcPct val="150000"/>
              </a:lnSpc>
            </a:pPr>
            <a:r>
              <a:rPr lang="pt-PT" sz="1600" u="sng">
                <a:solidFill>
                  <a:schemeClr val="bg2"/>
                </a:solidFill>
                <a:latin typeface="Century Gothic" panose="020B0502020202020204" pitchFamily="34" charset="0"/>
              </a:rPr>
              <a:t>Diapositivo 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>
                <a:solidFill>
                  <a:schemeClr val="bg2"/>
                </a:solidFill>
                <a:latin typeface="Century Gothic" panose="020B0502020202020204" pitchFamily="34" charset="0"/>
              </a:rPr>
              <a:t>5</a:t>
            </a:r>
          </a:p>
          <a:p>
            <a:pPr defTabSz="457200" rtl="0">
              <a:lnSpc>
                <a:spcPct val="150000"/>
              </a:lnSpc>
            </a:pPr>
            <a:r>
              <a:rPr lang="pt-PT" sz="1400">
                <a:solidFill>
                  <a:schemeClr val="bg2"/>
                </a:solidFill>
                <a:latin typeface="Century Gothic" panose="020B0502020202020204" pitchFamily="34" charset="0"/>
              </a:rPr>
              <a:t>8</a:t>
            </a:r>
            <a:endParaRPr kumimoji="0" lang="en-US" sz="140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  <a:p>
            <a:pPr defTabSz="457200" rtl="0">
              <a:lnSpc>
                <a:spcPct val="150000"/>
              </a:lnSpc>
            </a:pPr>
            <a:r>
              <a:rPr lang="pt-PT" sz="1400">
                <a:solidFill>
                  <a:schemeClr val="bg2"/>
                </a:solidFill>
                <a:latin typeface="Century Gothic" panose="020B0502020202020204" pitchFamily="34" charset="0"/>
              </a:rPr>
              <a:t>9</a:t>
            </a:r>
          </a:p>
          <a:p>
            <a:pPr defTabSz="457200" rtl="0">
              <a:lnSpc>
                <a:spcPct val="150000"/>
              </a:lnSpc>
            </a:pPr>
            <a:r>
              <a:rPr lang="pt-PT" sz="1400">
                <a:solidFill>
                  <a:schemeClr val="bg2"/>
                </a:solidFill>
                <a:latin typeface="Century Gothic" panose="020B0502020202020204" pitchFamily="34" charset="0"/>
              </a:rPr>
              <a:t>10</a:t>
            </a:r>
            <a:endParaRPr kumimoji="0" lang="en-US" sz="140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>
                <a:solidFill>
                  <a:schemeClr val="bg2"/>
                </a:solidFill>
                <a:latin typeface="Century Gothic" panose="020B0502020202020204" pitchFamily="34" charset="0"/>
              </a:rPr>
              <a:t>11</a:t>
            </a:r>
            <a:endParaRPr kumimoji="0" lang="en-US" sz="140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0D2F4CD-F77E-B14E-8C34-2FD768D81013}"/>
              </a:ext>
            </a:extLst>
          </p:cNvPr>
          <p:cNvSpPr txBox="1"/>
          <p:nvPr/>
        </p:nvSpPr>
        <p:spPr>
          <a:xfrm>
            <a:off x="1857839" y="2226154"/>
            <a:ext cx="2595215" cy="20774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600" u="sng">
                <a:solidFill>
                  <a:schemeClr val="bg2"/>
                </a:solidFill>
                <a:latin typeface="Century Gothic Bold"/>
              </a:rPr>
              <a:t>Fotografia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>
                <a:solidFill>
                  <a:schemeClr val="bg2"/>
                </a:solidFill>
                <a:latin typeface="Century Gothic Bold"/>
              </a:rPr>
              <a:t>Erosão do solo</a:t>
            </a:r>
          </a:p>
          <a:p>
            <a:pPr defTabSz="457200" rtl="0">
              <a:lnSpc>
                <a:spcPct val="150000"/>
              </a:lnSpc>
            </a:pPr>
            <a:r>
              <a:rPr lang="pt-PT" sz="1400">
                <a:solidFill>
                  <a:schemeClr val="bg2"/>
                </a:solidFill>
                <a:latin typeface="Century Gothic Bold"/>
              </a:rPr>
              <a:t>Terminal marítimo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>
                <a:solidFill>
                  <a:schemeClr val="bg2"/>
                </a:solidFill>
                <a:latin typeface="Century Gothic Bold"/>
              </a:rPr>
              <a:t>Turismo</a:t>
            </a:r>
          </a:p>
          <a:p>
            <a:pPr defTabSz="457200" rtl="0">
              <a:lnSpc>
                <a:spcPct val="150000"/>
              </a:lnSpc>
            </a:pPr>
            <a:r>
              <a:rPr lang="pt-PT" sz="1400">
                <a:solidFill>
                  <a:schemeClr val="bg2"/>
                </a:solidFill>
                <a:latin typeface="Century Gothic Bold"/>
              </a:rPr>
              <a:t>Acidificação dos oceanos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>
                <a:solidFill>
                  <a:schemeClr val="bg2"/>
                </a:solidFill>
                <a:latin typeface="Century Gothic Bold"/>
              </a:rPr>
              <a:t>Recife branqueado</a:t>
            </a:r>
            <a:endParaRPr kumimoji="0" lang="en-US" sz="140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 Bold"/>
              <a:sym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9395F50-D959-9540-9614-A07D30AC65CD}"/>
              </a:ext>
            </a:extLst>
          </p:cNvPr>
          <p:cNvSpPr txBox="1"/>
          <p:nvPr/>
        </p:nvSpPr>
        <p:spPr>
          <a:xfrm>
            <a:off x="4509395" y="2222500"/>
            <a:ext cx="4805589" cy="24468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600" u="sng">
                <a:solidFill>
                  <a:schemeClr val="bg2"/>
                </a:solidFill>
                <a:latin typeface="Century Gothic Bold"/>
              </a:rPr>
              <a:t>Créditos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>
                <a:solidFill>
                  <a:schemeClr val="bg2"/>
                </a:solidFill>
                <a:latin typeface="Century Gothic Bold"/>
              </a:rPr>
              <a:t>Encounter Edu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NASA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>
                <a:solidFill>
                  <a:schemeClr val="bg2"/>
                </a:solidFill>
                <a:latin typeface="Century Gothic Bold"/>
              </a:rPr>
              <a:t>Encounter Edu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Encounter Edu	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>
                <a:solidFill>
                  <a:schemeClr val="bg2"/>
                </a:solidFill>
                <a:latin typeface="Century Gothic Bold"/>
              </a:rPr>
              <a:t>Autoridade do Parque Marinho da Grande Barreira de Corais</a:t>
            </a:r>
            <a:endParaRPr kumimoji="0" lang="en-US" sz="140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 Bold"/>
              <a:sym typeface="Calibri"/>
            </a:endParaRPr>
          </a:p>
          <a:p>
            <a:pPr defTabSz="457200" rtl="0">
              <a:lnSpc>
                <a:spcPct val="150000"/>
              </a:lnSpc>
            </a:pPr>
            <a:endParaRPr kumimoji="0" lang="en-US" sz="160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 Bold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47027562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14875AA-FDBE-4745-9E8D-FD76777448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45810" y="2820462"/>
            <a:ext cx="2406073" cy="1053385"/>
          </a:xfrm>
        </p:spPr>
        <p:txBody>
          <a:bodyPr rtlCol="0"/>
          <a:lstStyle/>
          <a:p>
            <a:pPr defTabSz="457200" rtl="0"/>
            <a:r>
              <a:rPr lang="pt-PT" sz="1600" dirty="0"/>
              <a:t>Descrever a importância dos ambientes naturais</a:t>
            </a:r>
            <a:endParaRPr lang="en-US" sz="1800" dirty="0">
              <a:solidFill>
                <a:schemeClr val="bg2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474CFCC-828E-194E-A4B6-B5824D515C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67919" y="2902307"/>
            <a:ext cx="2406073" cy="1053385"/>
          </a:xfrm>
        </p:spPr>
        <p:txBody>
          <a:bodyPr rtlCol="0"/>
          <a:lstStyle/>
          <a:p>
            <a:pPr defTabSz="457200" rtl="0"/>
            <a:r>
              <a:rPr lang="pt-PT" sz="1600" dirty="0"/>
              <a:t>Explorar exemplos do impacto humano nos ambientes</a:t>
            </a:r>
            <a:endParaRPr lang="en-US" sz="1800" dirty="0">
              <a:solidFill>
                <a:schemeClr val="bg2"/>
              </a:solidFill>
            </a:endParaRP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B543EF-39EE-C947-8F19-DFC642F8A25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48615" y="4861331"/>
            <a:ext cx="2801937" cy="1053385"/>
          </a:xfrm>
        </p:spPr>
        <p:txBody>
          <a:bodyPr rtlCol="0"/>
          <a:lstStyle/>
          <a:p>
            <a:pPr defTabSz="457200" rtl="0"/>
            <a:r>
              <a:rPr lang="pt-PT" sz="1600" dirty="0"/>
              <a:t>Sugerir ações que possam reduzir o impacto humano negativo nos ambientes</a:t>
            </a:r>
            <a:endParaRPr lang="en-US" sz="1800" dirty="0">
              <a:solidFill>
                <a:schemeClr val="bg2"/>
              </a:solidFill>
            </a:endParaRP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47EA040D-E788-1D40-B7C8-468E2625019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163739" y="2820461"/>
            <a:ext cx="2738524" cy="1053385"/>
          </a:xfrm>
        </p:spPr>
        <p:txBody>
          <a:bodyPr rtlCol="0"/>
          <a:lstStyle/>
          <a:p>
            <a:pPr defTabSz="457200" rtl="0"/>
            <a:r>
              <a:rPr lang="pt-PT" sz="1600" dirty="0"/>
              <a:t>Reconhecer que os ambientes podem mudar e tal representa perigos para os organismos vivos</a:t>
            </a:r>
            <a:endParaRPr lang="en-US" sz="1800" dirty="0">
              <a:solidFill>
                <a:schemeClr val="bg2"/>
              </a:solidFill>
            </a:endParaRP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CD4DDFB-9CD1-9C4F-A3F0-ACB8028653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9946" y="1026912"/>
            <a:ext cx="3200606" cy="359903"/>
          </a:xfrm>
        </p:spPr>
        <p:txBody>
          <a:bodyPr rtlCol="0"/>
          <a:lstStyle/>
          <a:p>
            <a:pPr rtl="0"/>
            <a:r>
              <a:rPr lang="pt-PT" sz="3400" dirty="0"/>
              <a:t>Objetivos de aprendizagem</a:t>
            </a:r>
          </a:p>
        </p:txBody>
      </p:sp>
      <p:sp>
        <p:nvSpPr>
          <p:cNvPr id="16" name="Title 8">
            <a:extLst>
              <a:ext uri="{FF2B5EF4-FFF2-40B4-BE49-F238E27FC236}">
                <a16:creationId xmlns:a16="http://schemas.microsoft.com/office/drawing/2014/main" id="{B3939E05-0C49-0448-A574-1806EEBB57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>
                <a:cs typeface="Arial" charset="0"/>
              </a:rPr>
              <a:t>Aula 7: Impacto humano no recife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51791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60DE63D-76B7-8C4C-98EC-56E0ACED5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>
                <a:cs typeface="Arial" charset="0"/>
              </a:rPr>
              <a:t>Aula 7: Impacto humano no recife</a:t>
            </a:r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90B4CB9-58C6-9E46-9669-1D6CA9C3885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pt-PT"/>
              <a:t>Regresso a terra</a:t>
            </a:r>
          </a:p>
        </p:txBody>
      </p:sp>
      <p:pic>
        <p:nvPicPr>
          <p:cNvPr id="7" name="Picture 6" descr="A screen shot of a person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A16C7F89-C5CB-F34A-8AE1-DAA79427DE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153" y="1642685"/>
            <a:ext cx="7656542" cy="4316681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D4F30BEA-8D05-CC4B-83A4-B7F3D5AC6DB6}"/>
              </a:ext>
            </a:extLst>
          </p:cNvPr>
          <p:cNvGrpSpPr/>
          <p:nvPr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B9519FD8-37F2-F04E-8C19-9ECCE99452A8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993CF6FF-08A6-6947-988D-6EC7F2688D45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3" name="Oval 22">
                  <a:extLst>
                    <a:ext uri="{FF2B5EF4-FFF2-40B4-BE49-F238E27FC236}">
                      <a16:creationId xmlns:a16="http://schemas.microsoft.com/office/drawing/2014/main" id="{E74D51D1-9642-114A-9DFD-6166A19DF4D7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id="{321F7E0D-7A18-0448-BD62-C39C3AEB6B5F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96285282-D9CB-2441-958B-1571F4554AFD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19" name="TextBox 18">
              <a:hlinkClick r:id="rId2"/>
              <a:extLst>
                <a:ext uri="{FF2B5EF4-FFF2-40B4-BE49-F238E27FC236}">
                  <a16:creationId xmlns:a16="http://schemas.microsoft.com/office/drawing/2014/main" id="{C99FFEF6-1E26-7E4C-AE8E-0BDB5346C6B3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pt-PT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VER VÍDEO</a:t>
              </a:r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EE60132E-9942-B84F-8AED-115BC7DF95C3}"/>
              </a:ext>
            </a:extLst>
          </p:cNvPr>
          <p:cNvSpPr/>
          <p:nvPr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638994074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8">
            <a:extLst>
              <a:ext uri="{FF2B5EF4-FFF2-40B4-BE49-F238E27FC236}">
                <a16:creationId xmlns:a16="http://schemas.microsoft.com/office/drawing/2014/main" id="{1BC5627D-0F31-D047-94C6-9F7372499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>
                <a:cs typeface="Arial" charset="0"/>
              </a:rPr>
              <a:t>Aula 7: Impacto humano no recife</a:t>
            </a:r>
            <a:endParaRPr lang="en-US" dirty="0"/>
          </a:p>
        </p:txBody>
      </p:sp>
      <p:grpSp>
        <p:nvGrpSpPr>
          <p:cNvPr id="7" name="Group 4">
            <a:extLst>
              <a:ext uri="{FF2B5EF4-FFF2-40B4-BE49-F238E27FC236}">
                <a16:creationId xmlns:a16="http://schemas.microsoft.com/office/drawing/2014/main" id="{67D1C0C0-3FCC-2144-B69A-857CE1514F72}"/>
              </a:ext>
            </a:extLst>
          </p:cNvPr>
          <p:cNvGrpSpPr>
            <a:grpSpLocks/>
          </p:cNvGrpSpPr>
          <p:nvPr/>
        </p:nvGrpSpPr>
        <p:grpSpPr bwMode="auto">
          <a:xfrm>
            <a:off x="1116013" y="1844675"/>
            <a:ext cx="6858000" cy="4752975"/>
            <a:chOff x="0" y="2195736"/>
            <a:chExt cx="6858000" cy="4752528"/>
          </a:xfrm>
        </p:grpSpPr>
        <p:graphicFrame>
          <p:nvGraphicFramePr>
            <p:cNvPr id="12" name="Diagram 11">
              <a:extLst>
                <a:ext uri="{FF2B5EF4-FFF2-40B4-BE49-F238E27FC236}">
                  <a16:creationId xmlns:a16="http://schemas.microsoft.com/office/drawing/2014/main" id="{B3156445-C9DE-EC44-98A2-4B5A3EC58620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680206060"/>
                </p:ext>
              </p:extLst>
            </p:nvPr>
          </p:nvGraphicFramePr>
          <p:xfrm>
            <a:off x="0" y="2195736"/>
            <a:ext cx="6858000" cy="475252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13" name="TextBox 6">
              <a:extLst>
                <a:ext uri="{FF2B5EF4-FFF2-40B4-BE49-F238E27FC236}">
                  <a16:creationId xmlns:a16="http://schemas.microsoft.com/office/drawing/2014/main" id="{B1DB9517-814E-654A-BE13-902914317A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41181" y="5354641"/>
              <a:ext cx="1775637" cy="6462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rtl="0" eaLnBrk="1" hangingPunct="1">
                <a:spcBef>
                  <a:spcPct val="0"/>
                </a:spcBef>
                <a:buFontTx/>
                <a:buNone/>
              </a:pPr>
              <a:r>
                <a:rPr lang="pt-PT" sz="1200" b="1" dirty="0">
                  <a:solidFill>
                    <a:schemeClr val="bg2"/>
                  </a:solidFill>
                  <a:latin typeface="Century Gothic" panose="020B0502020202020204" pitchFamily="34" charset="0"/>
                </a:rPr>
                <a:t>Oceanos com elevadas emissões de CO</a:t>
              </a:r>
              <a:r>
                <a:rPr lang="en" sz="1200" b="1" baseline="-25000" dirty="0">
                  <a:solidFill>
                    <a:schemeClr val="bg2"/>
                  </a:solidFill>
                  <a:latin typeface="Century Gothic" panose="020B0502020202020204" pitchFamily="34" charset="0"/>
                </a:rPr>
                <a:t>2</a:t>
              </a:r>
              <a:endParaRPr lang="en-GB" altLang="en-US" sz="1200" b="1" baseline="-25000" dirty="0">
                <a:solidFill>
                  <a:schemeClr val="bg2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4" name="TextBox 7">
              <a:extLst>
                <a:ext uri="{FF2B5EF4-FFF2-40B4-BE49-F238E27FC236}">
                  <a16:creationId xmlns:a16="http://schemas.microsoft.com/office/drawing/2014/main" id="{66039BFB-30D0-DC4A-8816-9932375A54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33056" y="3843209"/>
              <a:ext cx="1008112" cy="4616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tlCol="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rtl="0" eaLnBrk="1" hangingPunct="1">
                <a:spcBef>
                  <a:spcPct val="0"/>
                </a:spcBef>
                <a:buFontTx/>
                <a:buNone/>
              </a:pPr>
              <a:r>
                <a:rPr lang="pt-PT" sz="1200" b="1" dirty="0">
                  <a:solidFill>
                    <a:schemeClr val="bg2"/>
                  </a:solidFill>
                  <a:latin typeface="Century Gothic" panose="020B0502020202020204" pitchFamily="34" charset="0"/>
                </a:rPr>
                <a:t>Danos físicos</a:t>
              </a:r>
              <a:endParaRPr lang="en-GB" altLang="en-US" sz="1200" b="1" baseline="-25000" dirty="0">
                <a:solidFill>
                  <a:schemeClr val="bg2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5" name="TextBox 8">
              <a:extLst>
                <a:ext uri="{FF2B5EF4-FFF2-40B4-BE49-F238E27FC236}">
                  <a16:creationId xmlns:a16="http://schemas.microsoft.com/office/drawing/2014/main" id="{CDA50CA0-9746-B840-94F9-25836995D0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50470" y="4228026"/>
              <a:ext cx="976701" cy="4616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rtl="0" eaLnBrk="1" hangingPunct="1">
                <a:spcBef>
                  <a:spcPct val="0"/>
                </a:spcBef>
                <a:buFontTx/>
                <a:buNone/>
              </a:pPr>
              <a:r>
                <a:rPr lang="pt-PT" sz="1200" b="1" dirty="0">
                  <a:solidFill>
                    <a:schemeClr val="bg2"/>
                  </a:solidFill>
                  <a:latin typeface="Century Gothic" panose="020B0502020202020204" pitchFamily="34" charset="0"/>
                </a:rPr>
                <a:t>Qualidade da água</a:t>
              </a:r>
            </a:p>
          </p:txBody>
        </p:sp>
      </p:grpSp>
      <p:sp>
        <p:nvSpPr>
          <p:cNvPr id="16" name="Title 1">
            <a:extLst>
              <a:ext uri="{FF2B5EF4-FFF2-40B4-BE49-F238E27FC236}">
                <a16:creationId xmlns:a16="http://schemas.microsoft.com/office/drawing/2014/main" id="{FA117062-CB22-6D45-86FB-9BB51A62E014}"/>
              </a:ext>
            </a:extLst>
          </p:cNvPr>
          <p:cNvSpPr txBox="1">
            <a:spLocks/>
          </p:cNvSpPr>
          <p:nvPr/>
        </p:nvSpPr>
        <p:spPr bwMode="auto">
          <a:xfrm>
            <a:off x="363120" y="976228"/>
            <a:ext cx="86423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pt-PT" sz="2800" b="1">
                <a:solidFill>
                  <a:schemeClr val="bg2"/>
                </a:solidFill>
                <a:latin typeface="Century Gothic" panose="020B0502020202020204" pitchFamily="34" charset="0"/>
              </a:rPr>
              <a:t>Visão geral das ameaças ao recife</a:t>
            </a:r>
            <a:endParaRPr lang="en-GB" altLang="en-US" sz="28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3987001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444E7E4C-CA57-AB4E-AE68-2295281D9B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64064"/>
          </a:xfrm>
          <a:prstGeom prst="rect">
            <a:avLst/>
          </a:prstGeom>
        </p:spPr>
      </p:pic>
      <p:sp>
        <p:nvSpPr>
          <p:cNvPr id="23" name="Oval 22">
            <a:extLst>
              <a:ext uri="{FF2B5EF4-FFF2-40B4-BE49-F238E27FC236}">
                <a16:creationId xmlns:a16="http://schemas.microsoft.com/office/drawing/2014/main" id="{5F70765D-872B-F94F-B747-EB031B5B3E5A}"/>
              </a:ext>
            </a:extLst>
          </p:cNvPr>
          <p:cNvSpPr/>
          <p:nvPr/>
        </p:nvSpPr>
        <p:spPr>
          <a:xfrm>
            <a:off x="395312" y="3495577"/>
            <a:ext cx="3057622" cy="3057622"/>
          </a:xfrm>
          <a:prstGeom prst="ellipse">
            <a:avLst/>
          </a:prstGeom>
          <a:solidFill>
            <a:srgbClr val="38D5D6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13B1E28-89C3-F54D-8512-4FC45DD91F53}"/>
              </a:ext>
            </a:extLst>
          </p:cNvPr>
          <p:cNvSpPr txBox="1"/>
          <p:nvPr/>
        </p:nvSpPr>
        <p:spPr>
          <a:xfrm>
            <a:off x="761371" y="3870227"/>
            <a:ext cx="2366210" cy="23083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rtl="0">
              <a:defRPr/>
            </a:pPr>
            <a:r>
              <a:rPr lang="pt-PT" sz="1800" b="1" dirty="0">
                <a:solidFill>
                  <a:schemeClr val="bg2"/>
                </a:solidFill>
                <a:latin typeface="Century Gothic" panose="020B0502020202020204" pitchFamily="34" charset="0"/>
              </a:rPr>
              <a:t>A erosão do solo para o mar prejudica </a:t>
            </a:r>
            <a:br>
              <a:rPr lang="en-GB" sz="1800" b="1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r>
              <a:rPr lang="pt-PT" sz="1800" b="1" dirty="0">
                <a:solidFill>
                  <a:schemeClr val="bg2"/>
                </a:solidFill>
                <a:latin typeface="Century Gothic" panose="020B0502020202020204" pitchFamily="34" charset="0"/>
              </a:rPr>
              <a:t>o recife. Tal pode acontecer quando as florestas são cortadas. O solo pode asfixiar os pólipos.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>
                <a:cs typeface="Arial" charset="0"/>
              </a:rPr>
              <a:t>Aula 7: Impacto humano no recife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264495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A4F57D0-F508-9740-92D2-A0B3AADC5E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1904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0895BB34-3608-454B-A4EE-2443A6591F5F}"/>
              </a:ext>
            </a:extLst>
          </p:cNvPr>
          <p:cNvSpPr/>
          <p:nvPr/>
        </p:nvSpPr>
        <p:spPr>
          <a:xfrm>
            <a:off x="107184" y="3720167"/>
            <a:ext cx="3057622" cy="3057622"/>
          </a:xfrm>
          <a:prstGeom prst="ellipse">
            <a:avLst/>
          </a:prstGeom>
          <a:solidFill>
            <a:srgbClr val="38D5D6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DE11140-272F-4049-A65D-08F9B92788E7}"/>
              </a:ext>
            </a:extLst>
          </p:cNvPr>
          <p:cNvSpPr txBox="1"/>
          <p:nvPr/>
        </p:nvSpPr>
        <p:spPr>
          <a:xfrm>
            <a:off x="393031" y="4078793"/>
            <a:ext cx="2510587" cy="28007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rtl="0">
              <a:defRPr/>
            </a:pPr>
            <a:r>
              <a:rPr lang="pt-PT" sz="1600" b="1" dirty="0">
                <a:solidFill>
                  <a:schemeClr val="bg2"/>
                </a:solidFill>
                <a:latin typeface="Century Gothic" panose="020B0502020202020204" pitchFamily="34" charset="0"/>
              </a:rPr>
              <a:t>Os surtos de estrelas-do-mar coroa-de-espinhos podem ser muito prejudiciais para o recife.  Estas estrelas-do-mar são predadores especialistas do coral e podem alimentar-se de áreas enormes do recife.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>
                <a:cs typeface="Arial" charset="0"/>
              </a:rPr>
              <a:t>Aula 7: Impacto humano no recife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0671519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C6E82FDA-02A9-CA44-A172-AC8C623D3C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95"/>
            <a:ext cx="9144000" cy="683980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DF170F03-9CF0-FC4D-A75C-DA59E7833881}"/>
              </a:ext>
            </a:extLst>
          </p:cNvPr>
          <p:cNvSpPr/>
          <p:nvPr/>
        </p:nvSpPr>
        <p:spPr>
          <a:xfrm>
            <a:off x="5637116" y="3267212"/>
            <a:ext cx="3057622" cy="3057622"/>
          </a:xfrm>
          <a:prstGeom prst="ellipse">
            <a:avLst/>
          </a:prstGeom>
          <a:solidFill>
            <a:srgbClr val="38D5D6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38D9A8-8F87-BD4F-9224-A1B95FE6EA24}"/>
              </a:ext>
            </a:extLst>
          </p:cNvPr>
          <p:cNvSpPr txBox="1"/>
          <p:nvPr/>
        </p:nvSpPr>
        <p:spPr>
          <a:xfrm>
            <a:off x="5922963" y="3641862"/>
            <a:ext cx="2510587" cy="255454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rtl="0">
              <a:defRPr/>
            </a:pPr>
            <a:r>
              <a:rPr lang="pt-PT" sz="1600" b="1" dirty="0">
                <a:solidFill>
                  <a:schemeClr val="bg2"/>
                </a:solidFill>
                <a:latin typeface="Century Gothic" panose="020B0502020202020204" pitchFamily="34" charset="0"/>
              </a:rPr>
              <a:t>A sobrepesca pode </a:t>
            </a:r>
            <a:br>
              <a:rPr lang="en-GB" sz="1600" b="1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r>
              <a:rPr lang="pt-PT" sz="1600" b="1" dirty="0">
                <a:solidFill>
                  <a:schemeClr val="bg2"/>
                </a:solidFill>
                <a:latin typeface="Century Gothic" panose="020B0502020202020204" pitchFamily="34" charset="0"/>
              </a:rPr>
              <a:t>prejudicar a vida no recife. Os peixes-papagaio estão agora a ser pescados, depois de muitos dos outros peixes, como a garoupa e o pargo, terem desaparecido.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>
                <a:cs typeface="Arial" charset="0"/>
              </a:rPr>
              <a:t>Aula 7: Impacto humano no recife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879847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26202F8-8A9E-E648-946E-CF73C29567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1904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FB2B38A4-D892-6F46-BB42-445A615DD25F}"/>
              </a:ext>
            </a:extLst>
          </p:cNvPr>
          <p:cNvSpPr/>
          <p:nvPr/>
        </p:nvSpPr>
        <p:spPr>
          <a:xfrm>
            <a:off x="5502059" y="1108256"/>
            <a:ext cx="3057622" cy="3057622"/>
          </a:xfrm>
          <a:prstGeom prst="ellipse">
            <a:avLst/>
          </a:prstGeom>
          <a:solidFill>
            <a:srgbClr val="38D5D6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AF2B276-03B2-BC42-B74E-B74063082AE3}"/>
              </a:ext>
            </a:extLst>
          </p:cNvPr>
          <p:cNvSpPr txBox="1"/>
          <p:nvPr/>
        </p:nvSpPr>
        <p:spPr>
          <a:xfrm>
            <a:off x="5914190" y="1602688"/>
            <a:ext cx="2366210" cy="255454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rtl="0">
              <a:defRPr/>
            </a:pPr>
            <a:r>
              <a:rPr lang="pt-PT" sz="1600" b="1" dirty="0">
                <a:solidFill>
                  <a:schemeClr val="bg2"/>
                </a:solidFill>
                <a:latin typeface="Century Gothic" panose="020B0502020202020204" pitchFamily="34" charset="0"/>
              </a:rPr>
              <a:t>Na Austrália, a indústria mineira quer expandir as instalações do porto para aumentar o comércio. Esta expansão prejudicará provavelmente o recife.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>
                <a:cs typeface="Arial" charset="0"/>
              </a:rPr>
              <a:t>Aula 7: Impacto humano no recife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392701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761DBB3-0135-3247-9B3B-8AE828A517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7" y="0"/>
            <a:ext cx="9216189" cy="6869361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7BFFB305-CD1C-6341-A8CC-0E7B4A3AA52F}"/>
              </a:ext>
            </a:extLst>
          </p:cNvPr>
          <p:cNvSpPr/>
          <p:nvPr/>
        </p:nvSpPr>
        <p:spPr>
          <a:xfrm>
            <a:off x="5670884" y="1106667"/>
            <a:ext cx="3285123" cy="3285123"/>
          </a:xfrm>
          <a:prstGeom prst="ellipse">
            <a:avLst/>
          </a:prstGeom>
          <a:solidFill>
            <a:srgbClr val="38D5D6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60E5F2E-53A6-F74B-81FB-3F358EAD0067}"/>
              </a:ext>
            </a:extLst>
          </p:cNvPr>
          <p:cNvSpPr txBox="1"/>
          <p:nvPr/>
        </p:nvSpPr>
        <p:spPr>
          <a:xfrm>
            <a:off x="6176214" y="1422818"/>
            <a:ext cx="2366210" cy="304698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rtl="0">
              <a:defRPr/>
            </a:pPr>
            <a:r>
              <a:rPr lang="pt-PT" sz="1600" b="1" dirty="0">
                <a:solidFill>
                  <a:schemeClr val="bg2"/>
                </a:solidFill>
                <a:latin typeface="Century Gothic" panose="020B0502020202020204" pitchFamily="34" charset="0"/>
              </a:rPr>
              <a:t>O turismo pode prejudicar o recife se os barcos de turistas não tiverem cuidado com os locais onde fixam a âncora. Os corais são frágeis e podem ser danificados pelos mergulhadores a bater-lhes.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>
                <a:cs typeface="Arial" charset="0"/>
              </a:rPr>
              <a:t>Aula 7: Impacto humano no recife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058836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8A2AB53EAF93438FD811965EF6E350" ma:contentTypeVersion="12" ma:contentTypeDescription="Create a new document." ma:contentTypeScope="" ma:versionID="64e4c6a1d02c77287c7c470d4e526373">
  <xsd:schema xmlns:xsd="http://www.w3.org/2001/XMLSchema" xmlns:xs="http://www.w3.org/2001/XMLSchema" xmlns:p="http://schemas.microsoft.com/office/2006/metadata/properties" xmlns:ns2="7dd0c2b8-7301-49b5-921e-ab84ec4c20a5" xmlns:ns3="8dd429a2-b850-4aa5-85c2-8487e2b197cf" targetNamespace="http://schemas.microsoft.com/office/2006/metadata/properties" ma:root="true" ma:fieldsID="fb188df91417151d7e1c7e0c08166507" ns2:_="" ns3:_="">
    <xsd:import namespace="7dd0c2b8-7301-49b5-921e-ab84ec4c20a5"/>
    <xsd:import namespace="8dd429a2-b850-4aa5-85c2-8487e2b197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0c2b8-7301-49b5-921e-ab84ec4c2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d429a2-b850-4aa5-85c2-8487e2b197c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6472941-F403-4893-B48D-C639A0A937DC}"/>
</file>

<file path=customXml/itemProps2.xml><?xml version="1.0" encoding="utf-8"?>
<ds:datastoreItem xmlns:ds="http://schemas.openxmlformats.org/officeDocument/2006/customXml" ds:itemID="{0A6D872B-38B8-4057-A4A0-372A08C7265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1416DEA-8D00-4E67-B557-7A1BF7CE3126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7dd0c2b8-7301-49b5-921e-ab84ec4c20a5"/>
    <ds:schemaRef ds:uri="http://purl.org/dc/elements/1.1/"/>
    <ds:schemaRef ds:uri="http://purl.org/dc/terms/"/>
    <ds:schemaRef ds:uri="http://www.w3.org/XML/1998/namespace"/>
    <ds:schemaRef ds:uri="http://purl.org/dc/dcmitype/"/>
    <ds:schemaRef ds:uri="http://schemas.microsoft.com/office/infopath/2007/PartnerControls"/>
    <ds:schemaRef ds:uri="8dd429a2-b850-4aa5-85c2-8487e2b197cf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1804</TotalTime>
  <Words>582</Words>
  <Application>Microsoft Office PowerPoint</Application>
  <PresentationFormat>On-screen Show (4:3)</PresentationFormat>
  <Paragraphs>78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Century Gothic</vt:lpstr>
      <vt:lpstr>Century Gothic Bold</vt:lpstr>
      <vt:lpstr>Helvetica Neue Medium</vt:lpstr>
      <vt:lpstr>Office Theme</vt:lpstr>
      <vt:lpstr>PowerPoint Presentation</vt:lpstr>
      <vt:lpstr>Aula 7: Impacto humano no recife</vt:lpstr>
      <vt:lpstr>Aula 7: Impacto humano no recife</vt:lpstr>
      <vt:lpstr>Aula 7: Impacto humano no recife</vt:lpstr>
      <vt:lpstr>Aula 7: Impacto humano no recife</vt:lpstr>
      <vt:lpstr>Aula 7: Impacto humano no recife</vt:lpstr>
      <vt:lpstr>Aula 7: Impacto humano no recife</vt:lpstr>
      <vt:lpstr>Aula 7: Impacto humano no recife</vt:lpstr>
      <vt:lpstr>Aula 7: Impacto humano no recife</vt:lpstr>
      <vt:lpstr>Aula 7: Impacto humano no recife</vt:lpstr>
      <vt:lpstr>Aula 7: Impacto humano no recife</vt:lpstr>
      <vt:lpstr>Aula 7: Impacto humano no recife</vt:lpstr>
      <vt:lpstr>Aula 7: Impacto humano no recife</vt:lpstr>
      <vt:lpstr>Aula 7: Impacto humano no recife</vt:lpstr>
      <vt:lpstr>Aula 7: Impacto humano no recife</vt:lpstr>
      <vt:lpstr>Aula 7: Impacto humano no recife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Louise Cachot</cp:lastModifiedBy>
  <cp:revision>120</cp:revision>
  <cp:lastPrinted>2018-10-15T11:47:29Z</cp:lastPrinted>
  <dcterms:modified xsi:type="dcterms:W3CDTF">2020-03-27T10:43:35Z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0x0101006A8A2AB53EAF93438FD811965EF6E350</vt:lpwstr>
  </property>
</Properties>
</file>